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6" r:id="rId1"/>
  </p:sldMasterIdLst>
  <p:notesMasterIdLst>
    <p:notesMasterId r:id="rId13"/>
  </p:notesMasterIdLst>
  <p:sldIdLst>
    <p:sldId id="266" r:id="rId2"/>
    <p:sldId id="256" r:id="rId3"/>
    <p:sldId id="257" r:id="rId4"/>
    <p:sldId id="260" r:id="rId5"/>
    <p:sldId id="259" r:id="rId6"/>
    <p:sldId id="262" r:id="rId7"/>
    <p:sldId id="263" r:id="rId8"/>
    <p:sldId id="264" r:id="rId9"/>
    <p:sldId id="268" r:id="rId10"/>
    <p:sldId id="261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A2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96BDF2-B5BD-42B3-8839-5F540D52BADF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B1F8F5C-4530-4E0D-A23D-14DC0E00AB2B}">
      <dgm:prSet/>
      <dgm:spPr/>
      <dgm:t>
        <a:bodyPr/>
        <a:lstStyle/>
        <a:p>
          <a:r>
            <a:rPr lang="en-US"/>
            <a:t>Group:2</a:t>
          </a:r>
        </a:p>
      </dgm:t>
    </dgm:pt>
    <dgm:pt modelId="{1DF71297-8FF1-4212-8E67-2838392D7E78}" type="parTrans" cxnId="{FD18FE83-A908-4771-93AB-83C0FD0B120C}">
      <dgm:prSet/>
      <dgm:spPr/>
      <dgm:t>
        <a:bodyPr/>
        <a:lstStyle/>
        <a:p>
          <a:endParaRPr lang="en-US"/>
        </a:p>
      </dgm:t>
    </dgm:pt>
    <dgm:pt modelId="{3D6934E5-6307-41A0-8E0E-79E9F9B06AC5}" type="sibTrans" cxnId="{FD18FE83-A908-4771-93AB-83C0FD0B120C}">
      <dgm:prSet/>
      <dgm:spPr/>
      <dgm:t>
        <a:bodyPr/>
        <a:lstStyle/>
        <a:p>
          <a:endParaRPr lang="en-US"/>
        </a:p>
      </dgm:t>
    </dgm:pt>
    <dgm:pt modelId="{BFD78870-25A5-40C1-89B4-1B2DDE1FE564}">
      <dgm:prSet/>
      <dgm:spPr/>
      <dgm:t>
        <a:bodyPr/>
        <a:lstStyle/>
        <a:p>
          <a:r>
            <a:rPr lang="en-US"/>
            <a:t>Prashansa Rathod 8993410</a:t>
          </a:r>
        </a:p>
      </dgm:t>
    </dgm:pt>
    <dgm:pt modelId="{18B65617-0532-46DC-A4BF-4CD27A2AC7B7}" type="parTrans" cxnId="{B0819E30-6B89-4ED2-AC3A-BE3C4B675753}">
      <dgm:prSet/>
      <dgm:spPr/>
      <dgm:t>
        <a:bodyPr/>
        <a:lstStyle/>
        <a:p>
          <a:endParaRPr lang="en-US"/>
        </a:p>
      </dgm:t>
    </dgm:pt>
    <dgm:pt modelId="{CDE68250-9A0C-40B3-9C88-CC0D83EFB610}" type="sibTrans" cxnId="{B0819E30-6B89-4ED2-AC3A-BE3C4B675753}">
      <dgm:prSet/>
      <dgm:spPr/>
      <dgm:t>
        <a:bodyPr/>
        <a:lstStyle/>
        <a:p>
          <a:endParaRPr lang="en-US"/>
        </a:p>
      </dgm:t>
    </dgm:pt>
    <dgm:pt modelId="{9ABC79E9-168F-490C-AAC2-D06C2A9BB5BA}">
      <dgm:prSet/>
      <dgm:spPr/>
      <dgm:t>
        <a:bodyPr/>
        <a:lstStyle/>
        <a:p>
          <a:r>
            <a:rPr lang="en-US"/>
            <a:t>Nidhi Ahir- 9041129</a:t>
          </a:r>
        </a:p>
      </dgm:t>
    </dgm:pt>
    <dgm:pt modelId="{A14E3209-0962-46B4-9896-88F3DF316FAA}" type="parTrans" cxnId="{AB68E480-B7F5-42EA-8BC1-79C5786966CB}">
      <dgm:prSet/>
      <dgm:spPr/>
      <dgm:t>
        <a:bodyPr/>
        <a:lstStyle/>
        <a:p>
          <a:endParaRPr lang="en-US"/>
        </a:p>
      </dgm:t>
    </dgm:pt>
    <dgm:pt modelId="{05167036-D707-43B6-B290-368D63C68FB0}" type="sibTrans" cxnId="{AB68E480-B7F5-42EA-8BC1-79C5786966CB}">
      <dgm:prSet/>
      <dgm:spPr/>
      <dgm:t>
        <a:bodyPr/>
        <a:lstStyle/>
        <a:p>
          <a:endParaRPr lang="en-US"/>
        </a:p>
      </dgm:t>
    </dgm:pt>
    <dgm:pt modelId="{6C00FC7C-2355-4473-9D70-5DA8C67E8A8E}">
      <dgm:prSet/>
      <dgm:spPr/>
      <dgm:t>
        <a:bodyPr/>
        <a:lstStyle/>
        <a:p>
          <a:r>
            <a:rPr lang="en-US"/>
            <a:t>Jaiv Burman 8930180</a:t>
          </a:r>
        </a:p>
      </dgm:t>
    </dgm:pt>
    <dgm:pt modelId="{67487EBF-2ABB-4E15-9A99-F7BB679751B6}" type="parTrans" cxnId="{023806DF-0A84-4839-AAB7-88E0A70F3826}">
      <dgm:prSet/>
      <dgm:spPr/>
      <dgm:t>
        <a:bodyPr/>
        <a:lstStyle/>
        <a:p>
          <a:endParaRPr lang="en-US"/>
        </a:p>
      </dgm:t>
    </dgm:pt>
    <dgm:pt modelId="{9658FA99-4454-4281-B42A-AC6A4FB39EC5}" type="sibTrans" cxnId="{023806DF-0A84-4839-AAB7-88E0A70F3826}">
      <dgm:prSet/>
      <dgm:spPr/>
      <dgm:t>
        <a:bodyPr/>
        <a:lstStyle/>
        <a:p>
          <a:endParaRPr lang="en-US"/>
        </a:p>
      </dgm:t>
    </dgm:pt>
    <dgm:pt modelId="{F9062B6B-5D9C-4B2B-BB3F-49DF84C08AC0}">
      <dgm:prSet/>
      <dgm:spPr/>
      <dgm:t>
        <a:bodyPr/>
        <a:lstStyle/>
        <a:p>
          <a:r>
            <a:rPr lang="en-US"/>
            <a:t>Harsh Joshi-8952840</a:t>
          </a:r>
        </a:p>
      </dgm:t>
    </dgm:pt>
    <dgm:pt modelId="{501079E6-4257-4818-9380-D9E22612CE59}" type="parTrans" cxnId="{DDFD4A6D-527E-4FC9-84C0-3237460A6EAA}">
      <dgm:prSet/>
      <dgm:spPr/>
      <dgm:t>
        <a:bodyPr/>
        <a:lstStyle/>
        <a:p>
          <a:endParaRPr lang="en-US"/>
        </a:p>
      </dgm:t>
    </dgm:pt>
    <dgm:pt modelId="{A4B7F3C5-5F66-4984-8EDB-90D61943B431}" type="sibTrans" cxnId="{DDFD4A6D-527E-4FC9-84C0-3237460A6EAA}">
      <dgm:prSet/>
      <dgm:spPr/>
      <dgm:t>
        <a:bodyPr/>
        <a:lstStyle/>
        <a:p>
          <a:endParaRPr lang="en-US"/>
        </a:p>
      </dgm:t>
    </dgm:pt>
    <dgm:pt modelId="{A0B791A3-DA49-4C5B-9BBB-30D984E8392C}">
      <dgm:prSet/>
      <dgm:spPr/>
      <dgm:t>
        <a:bodyPr/>
        <a:lstStyle/>
        <a:p>
          <a:r>
            <a:rPr lang="en-US"/>
            <a:t>Jagroop singh sandhu- 8980887</a:t>
          </a:r>
        </a:p>
      </dgm:t>
    </dgm:pt>
    <dgm:pt modelId="{C9889512-80BF-48CA-9F6C-D1AA3A26F871}" type="parTrans" cxnId="{EED39EEF-12BE-41D6-ABED-2B5A5212A71F}">
      <dgm:prSet/>
      <dgm:spPr/>
      <dgm:t>
        <a:bodyPr/>
        <a:lstStyle/>
        <a:p>
          <a:endParaRPr lang="en-US"/>
        </a:p>
      </dgm:t>
    </dgm:pt>
    <dgm:pt modelId="{BDBE9A5C-42CD-4AED-A5D6-10A2D4F54116}" type="sibTrans" cxnId="{EED39EEF-12BE-41D6-ABED-2B5A5212A71F}">
      <dgm:prSet/>
      <dgm:spPr/>
      <dgm:t>
        <a:bodyPr/>
        <a:lstStyle/>
        <a:p>
          <a:endParaRPr lang="en-US"/>
        </a:p>
      </dgm:t>
    </dgm:pt>
    <dgm:pt modelId="{5EB54E38-A0BF-47AE-8906-1188D2C99932}" type="pres">
      <dgm:prSet presAssocID="{BE96BDF2-B5BD-42B3-8839-5F540D52BADF}" presName="vert0" presStyleCnt="0">
        <dgm:presLayoutVars>
          <dgm:dir/>
          <dgm:animOne val="branch"/>
          <dgm:animLvl val="lvl"/>
        </dgm:presLayoutVars>
      </dgm:prSet>
      <dgm:spPr/>
    </dgm:pt>
    <dgm:pt modelId="{654FFB12-1788-459B-B0B3-58E368BA3606}" type="pres">
      <dgm:prSet presAssocID="{DB1F8F5C-4530-4E0D-A23D-14DC0E00AB2B}" presName="thickLine" presStyleLbl="alignNode1" presStyleIdx="0" presStyleCnt="6"/>
      <dgm:spPr/>
    </dgm:pt>
    <dgm:pt modelId="{977FB75F-9108-49CA-89F0-DC954A09448C}" type="pres">
      <dgm:prSet presAssocID="{DB1F8F5C-4530-4E0D-A23D-14DC0E00AB2B}" presName="horz1" presStyleCnt="0"/>
      <dgm:spPr/>
    </dgm:pt>
    <dgm:pt modelId="{94572A9A-85F8-49C6-96D2-D12571CB2742}" type="pres">
      <dgm:prSet presAssocID="{DB1F8F5C-4530-4E0D-A23D-14DC0E00AB2B}" presName="tx1" presStyleLbl="revTx" presStyleIdx="0" presStyleCnt="6"/>
      <dgm:spPr/>
    </dgm:pt>
    <dgm:pt modelId="{9A69167F-A39A-49C1-BD91-7D49D313CD66}" type="pres">
      <dgm:prSet presAssocID="{DB1F8F5C-4530-4E0D-A23D-14DC0E00AB2B}" presName="vert1" presStyleCnt="0"/>
      <dgm:spPr/>
    </dgm:pt>
    <dgm:pt modelId="{33D00680-828C-4DE6-AF29-010833A6C4A0}" type="pres">
      <dgm:prSet presAssocID="{BFD78870-25A5-40C1-89B4-1B2DDE1FE564}" presName="thickLine" presStyleLbl="alignNode1" presStyleIdx="1" presStyleCnt="6"/>
      <dgm:spPr/>
    </dgm:pt>
    <dgm:pt modelId="{CB79F316-A423-49F9-97C1-01BA3D5C8ADA}" type="pres">
      <dgm:prSet presAssocID="{BFD78870-25A5-40C1-89B4-1B2DDE1FE564}" presName="horz1" presStyleCnt="0"/>
      <dgm:spPr/>
    </dgm:pt>
    <dgm:pt modelId="{B24EE302-00B3-4B76-811E-F779C5E2AF1B}" type="pres">
      <dgm:prSet presAssocID="{BFD78870-25A5-40C1-89B4-1B2DDE1FE564}" presName="tx1" presStyleLbl="revTx" presStyleIdx="1" presStyleCnt="6"/>
      <dgm:spPr/>
    </dgm:pt>
    <dgm:pt modelId="{6C3312E6-8C73-466E-9024-D39A08B95180}" type="pres">
      <dgm:prSet presAssocID="{BFD78870-25A5-40C1-89B4-1B2DDE1FE564}" presName="vert1" presStyleCnt="0"/>
      <dgm:spPr/>
    </dgm:pt>
    <dgm:pt modelId="{C4091DDA-D341-4BD5-81CB-0DDD25263DFE}" type="pres">
      <dgm:prSet presAssocID="{9ABC79E9-168F-490C-AAC2-D06C2A9BB5BA}" presName="thickLine" presStyleLbl="alignNode1" presStyleIdx="2" presStyleCnt="6"/>
      <dgm:spPr/>
    </dgm:pt>
    <dgm:pt modelId="{EC76EA5F-FF91-49E0-A679-5D26CB4D21AF}" type="pres">
      <dgm:prSet presAssocID="{9ABC79E9-168F-490C-AAC2-D06C2A9BB5BA}" presName="horz1" presStyleCnt="0"/>
      <dgm:spPr/>
    </dgm:pt>
    <dgm:pt modelId="{A462FE8B-CA8D-4D35-88E2-CC7894A10E84}" type="pres">
      <dgm:prSet presAssocID="{9ABC79E9-168F-490C-AAC2-D06C2A9BB5BA}" presName="tx1" presStyleLbl="revTx" presStyleIdx="2" presStyleCnt="6"/>
      <dgm:spPr/>
    </dgm:pt>
    <dgm:pt modelId="{05BA1A5B-80FE-42E4-856A-BECE0FEBE2DF}" type="pres">
      <dgm:prSet presAssocID="{9ABC79E9-168F-490C-AAC2-D06C2A9BB5BA}" presName="vert1" presStyleCnt="0"/>
      <dgm:spPr/>
    </dgm:pt>
    <dgm:pt modelId="{A83C1FB4-1CBE-489E-8842-16CB83FE0125}" type="pres">
      <dgm:prSet presAssocID="{6C00FC7C-2355-4473-9D70-5DA8C67E8A8E}" presName="thickLine" presStyleLbl="alignNode1" presStyleIdx="3" presStyleCnt="6"/>
      <dgm:spPr/>
    </dgm:pt>
    <dgm:pt modelId="{991B9121-5EBF-4C8E-B1B8-30860219F6FA}" type="pres">
      <dgm:prSet presAssocID="{6C00FC7C-2355-4473-9D70-5DA8C67E8A8E}" presName="horz1" presStyleCnt="0"/>
      <dgm:spPr/>
    </dgm:pt>
    <dgm:pt modelId="{84F339AF-AB50-4022-B81F-FA568A954C98}" type="pres">
      <dgm:prSet presAssocID="{6C00FC7C-2355-4473-9D70-5DA8C67E8A8E}" presName="tx1" presStyleLbl="revTx" presStyleIdx="3" presStyleCnt="6"/>
      <dgm:spPr/>
    </dgm:pt>
    <dgm:pt modelId="{E01CEDC8-41B1-4D55-8DCF-BD1826CAFE7E}" type="pres">
      <dgm:prSet presAssocID="{6C00FC7C-2355-4473-9D70-5DA8C67E8A8E}" presName="vert1" presStyleCnt="0"/>
      <dgm:spPr/>
    </dgm:pt>
    <dgm:pt modelId="{93A12798-BA67-4717-B01B-F8656D59B2E4}" type="pres">
      <dgm:prSet presAssocID="{F9062B6B-5D9C-4B2B-BB3F-49DF84C08AC0}" presName="thickLine" presStyleLbl="alignNode1" presStyleIdx="4" presStyleCnt="6"/>
      <dgm:spPr/>
    </dgm:pt>
    <dgm:pt modelId="{16A04483-FF77-4170-82F9-5284F7C64044}" type="pres">
      <dgm:prSet presAssocID="{F9062B6B-5D9C-4B2B-BB3F-49DF84C08AC0}" presName="horz1" presStyleCnt="0"/>
      <dgm:spPr/>
    </dgm:pt>
    <dgm:pt modelId="{C6E4A0CA-C946-4296-B04D-5BDD80F7445F}" type="pres">
      <dgm:prSet presAssocID="{F9062B6B-5D9C-4B2B-BB3F-49DF84C08AC0}" presName="tx1" presStyleLbl="revTx" presStyleIdx="4" presStyleCnt="6"/>
      <dgm:spPr/>
    </dgm:pt>
    <dgm:pt modelId="{CDD8ACDF-0582-421F-9ED1-C9D8BD1EF937}" type="pres">
      <dgm:prSet presAssocID="{F9062B6B-5D9C-4B2B-BB3F-49DF84C08AC0}" presName="vert1" presStyleCnt="0"/>
      <dgm:spPr/>
    </dgm:pt>
    <dgm:pt modelId="{FCC1EB6A-4BE4-4A08-83F2-A1CC956E738F}" type="pres">
      <dgm:prSet presAssocID="{A0B791A3-DA49-4C5B-9BBB-30D984E8392C}" presName="thickLine" presStyleLbl="alignNode1" presStyleIdx="5" presStyleCnt="6"/>
      <dgm:spPr/>
    </dgm:pt>
    <dgm:pt modelId="{480ED649-EE2A-475D-80EC-DF48E8341AC0}" type="pres">
      <dgm:prSet presAssocID="{A0B791A3-DA49-4C5B-9BBB-30D984E8392C}" presName="horz1" presStyleCnt="0"/>
      <dgm:spPr/>
    </dgm:pt>
    <dgm:pt modelId="{B3AC754A-090D-4CEF-8655-64F9B1A51B19}" type="pres">
      <dgm:prSet presAssocID="{A0B791A3-DA49-4C5B-9BBB-30D984E8392C}" presName="tx1" presStyleLbl="revTx" presStyleIdx="5" presStyleCnt="6"/>
      <dgm:spPr/>
    </dgm:pt>
    <dgm:pt modelId="{86EEE6AA-F6C8-48A8-806C-EE9146DA05FF}" type="pres">
      <dgm:prSet presAssocID="{A0B791A3-DA49-4C5B-9BBB-30D984E8392C}" presName="vert1" presStyleCnt="0"/>
      <dgm:spPr/>
    </dgm:pt>
  </dgm:ptLst>
  <dgm:cxnLst>
    <dgm:cxn modelId="{51CC5104-20D6-4EBD-91B3-455FEC62DD94}" type="presOf" srcId="{BE96BDF2-B5BD-42B3-8839-5F540D52BADF}" destId="{5EB54E38-A0BF-47AE-8906-1188D2C99932}" srcOrd="0" destOrd="0" presId="urn:microsoft.com/office/officeart/2008/layout/LinedList"/>
    <dgm:cxn modelId="{0BD28A30-F6ED-4FFD-A029-53D714B52A6C}" type="presOf" srcId="{9ABC79E9-168F-490C-AAC2-D06C2A9BB5BA}" destId="{A462FE8B-CA8D-4D35-88E2-CC7894A10E84}" srcOrd="0" destOrd="0" presId="urn:microsoft.com/office/officeart/2008/layout/LinedList"/>
    <dgm:cxn modelId="{B0819E30-6B89-4ED2-AC3A-BE3C4B675753}" srcId="{BE96BDF2-B5BD-42B3-8839-5F540D52BADF}" destId="{BFD78870-25A5-40C1-89B4-1B2DDE1FE564}" srcOrd="1" destOrd="0" parTransId="{18B65617-0532-46DC-A4BF-4CD27A2AC7B7}" sibTransId="{CDE68250-9A0C-40B3-9C88-CC0D83EFB610}"/>
    <dgm:cxn modelId="{AC9AE338-447A-45A0-9EFF-37D891A06302}" type="presOf" srcId="{F9062B6B-5D9C-4B2B-BB3F-49DF84C08AC0}" destId="{C6E4A0CA-C946-4296-B04D-5BDD80F7445F}" srcOrd="0" destOrd="0" presId="urn:microsoft.com/office/officeart/2008/layout/LinedList"/>
    <dgm:cxn modelId="{DDFD4A6D-527E-4FC9-84C0-3237460A6EAA}" srcId="{BE96BDF2-B5BD-42B3-8839-5F540D52BADF}" destId="{F9062B6B-5D9C-4B2B-BB3F-49DF84C08AC0}" srcOrd="4" destOrd="0" parTransId="{501079E6-4257-4818-9380-D9E22612CE59}" sibTransId="{A4B7F3C5-5F66-4984-8EDB-90D61943B431}"/>
    <dgm:cxn modelId="{AB68E480-B7F5-42EA-8BC1-79C5786966CB}" srcId="{BE96BDF2-B5BD-42B3-8839-5F540D52BADF}" destId="{9ABC79E9-168F-490C-AAC2-D06C2A9BB5BA}" srcOrd="2" destOrd="0" parTransId="{A14E3209-0962-46B4-9896-88F3DF316FAA}" sibTransId="{05167036-D707-43B6-B290-368D63C68FB0}"/>
    <dgm:cxn modelId="{FD18FE83-A908-4771-93AB-83C0FD0B120C}" srcId="{BE96BDF2-B5BD-42B3-8839-5F540D52BADF}" destId="{DB1F8F5C-4530-4E0D-A23D-14DC0E00AB2B}" srcOrd="0" destOrd="0" parTransId="{1DF71297-8FF1-4212-8E67-2838392D7E78}" sibTransId="{3D6934E5-6307-41A0-8E0E-79E9F9B06AC5}"/>
    <dgm:cxn modelId="{475495AF-16EC-4FEB-8509-ECD147BB0373}" type="presOf" srcId="{BFD78870-25A5-40C1-89B4-1B2DDE1FE564}" destId="{B24EE302-00B3-4B76-811E-F779C5E2AF1B}" srcOrd="0" destOrd="0" presId="urn:microsoft.com/office/officeart/2008/layout/LinedList"/>
    <dgm:cxn modelId="{5473DBB2-C5AD-4EFA-A296-D6CC1EE2E868}" type="presOf" srcId="{A0B791A3-DA49-4C5B-9BBB-30D984E8392C}" destId="{B3AC754A-090D-4CEF-8655-64F9B1A51B19}" srcOrd="0" destOrd="0" presId="urn:microsoft.com/office/officeart/2008/layout/LinedList"/>
    <dgm:cxn modelId="{1F3F36D4-358E-4227-8452-F4182A8BFC17}" type="presOf" srcId="{6C00FC7C-2355-4473-9D70-5DA8C67E8A8E}" destId="{84F339AF-AB50-4022-B81F-FA568A954C98}" srcOrd="0" destOrd="0" presId="urn:microsoft.com/office/officeart/2008/layout/LinedList"/>
    <dgm:cxn modelId="{023806DF-0A84-4839-AAB7-88E0A70F3826}" srcId="{BE96BDF2-B5BD-42B3-8839-5F540D52BADF}" destId="{6C00FC7C-2355-4473-9D70-5DA8C67E8A8E}" srcOrd="3" destOrd="0" parTransId="{67487EBF-2ABB-4E15-9A99-F7BB679751B6}" sibTransId="{9658FA99-4454-4281-B42A-AC6A4FB39EC5}"/>
    <dgm:cxn modelId="{DA621FE7-8761-4A43-9EC8-8F3447D850B3}" type="presOf" srcId="{DB1F8F5C-4530-4E0D-A23D-14DC0E00AB2B}" destId="{94572A9A-85F8-49C6-96D2-D12571CB2742}" srcOrd="0" destOrd="0" presId="urn:microsoft.com/office/officeart/2008/layout/LinedList"/>
    <dgm:cxn modelId="{EED39EEF-12BE-41D6-ABED-2B5A5212A71F}" srcId="{BE96BDF2-B5BD-42B3-8839-5F540D52BADF}" destId="{A0B791A3-DA49-4C5B-9BBB-30D984E8392C}" srcOrd="5" destOrd="0" parTransId="{C9889512-80BF-48CA-9F6C-D1AA3A26F871}" sibTransId="{BDBE9A5C-42CD-4AED-A5D6-10A2D4F54116}"/>
    <dgm:cxn modelId="{D7358639-24EA-4E8C-8CA3-D6DA92771349}" type="presParOf" srcId="{5EB54E38-A0BF-47AE-8906-1188D2C99932}" destId="{654FFB12-1788-459B-B0B3-58E368BA3606}" srcOrd="0" destOrd="0" presId="urn:microsoft.com/office/officeart/2008/layout/LinedList"/>
    <dgm:cxn modelId="{A22E3354-2774-4C4D-AB95-91315BB8A7CB}" type="presParOf" srcId="{5EB54E38-A0BF-47AE-8906-1188D2C99932}" destId="{977FB75F-9108-49CA-89F0-DC954A09448C}" srcOrd="1" destOrd="0" presId="urn:microsoft.com/office/officeart/2008/layout/LinedList"/>
    <dgm:cxn modelId="{E7B3F541-116A-49B3-8E95-5C16F5C5882F}" type="presParOf" srcId="{977FB75F-9108-49CA-89F0-DC954A09448C}" destId="{94572A9A-85F8-49C6-96D2-D12571CB2742}" srcOrd="0" destOrd="0" presId="urn:microsoft.com/office/officeart/2008/layout/LinedList"/>
    <dgm:cxn modelId="{FE62AB2E-9B76-489E-AFC3-B6095EEB82A6}" type="presParOf" srcId="{977FB75F-9108-49CA-89F0-DC954A09448C}" destId="{9A69167F-A39A-49C1-BD91-7D49D313CD66}" srcOrd="1" destOrd="0" presId="urn:microsoft.com/office/officeart/2008/layout/LinedList"/>
    <dgm:cxn modelId="{11D74C6E-450F-473D-8EDA-6535A374EED4}" type="presParOf" srcId="{5EB54E38-A0BF-47AE-8906-1188D2C99932}" destId="{33D00680-828C-4DE6-AF29-010833A6C4A0}" srcOrd="2" destOrd="0" presId="urn:microsoft.com/office/officeart/2008/layout/LinedList"/>
    <dgm:cxn modelId="{33CC7BC4-A738-4BBD-9CFB-10E07BC906B6}" type="presParOf" srcId="{5EB54E38-A0BF-47AE-8906-1188D2C99932}" destId="{CB79F316-A423-49F9-97C1-01BA3D5C8ADA}" srcOrd="3" destOrd="0" presId="urn:microsoft.com/office/officeart/2008/layout/LinedList"/>
    <dgm:cxn modelId="{42EADBFA-AD0E-44FD-8EB2-18FDD035396D}" type="presParOf" srcId="{CB79F316-A423-49F9-97C1-01BA3D5C8ADA}" destId="{B24EE302-00B3-4B76-811E-F779C5E2AF1B}" srcOrd="0" destOrd="0" presId="urn:microsoft.com/office/officeart/2008/layout/LinedList"/>
    <dgm:cxn modelId="{16C4B739-8607-4437-ABD6-61B1B04A3918}" type="presParOf" srcId="{CB79F316-A423-49F9-97C1-01BA3D5C8ADA}" destId="{6C3312E6-8C73-466E-9024-D39A08B95180}" srcOrd="1" destOrd="0" presId="urn:microsoft.com/office/officeart/2008/layout/LinedList"/>
    <dgm:cxn modelId="{6115D3AF-E0EB-4E5C-BE33-F9BADA009AC9}" type="presParOf" srcId="{5EB54E38-A0BF-47AE-8906-1188D2C99932}" destId="{C4091DDA-D341-4BD5-81CB-0DDD25263DFE}" srcOrd="4" destOrd="0" presId="urn:microsoft.com/office/officeart/2008/layout/LinedList"/>
    <dgm:cxn modelId="{FF3AD068-2417-422A-86DE-D7E18B3F804C}" type="presParOf" srcId="{5EB54E38-A0BF-47AE-8906-1188D2C99932}" destId="{EC76EA5F-FF91-49E0-A679-5D26CB4D21AF}" srcOrd="5" destOrd="0" presId="urn:microsoft.com/office/officeart/2008/layout/LinedList"/>
    <dgm:cxn modelId="{663B98CF-D968-4D27-9A5C-4EF8F7D2C419}" type="presParOf" srcId="{EC76EA5F-FF91-49E0-A679-5D26CB4D21AF}" destId="{A462FE8B-CA8D-4D35-88E2-CC7894A10E84}" srcOrd="0" destOrd="0" presId="urn:microsoft.com/office/officeart/2008/layout/LinedList"/>
    <dgm:cxn modelId="{390FF852-B78E-4090-90A1-3CE511D6451D}" type="presParOf" srcId="{EC76EA5F-FF91-49E0-A679-5D26CB4D21AF}" destId="{05BA1A5B-80FE-42E4-856A-BECE0FEBE2DF}" srcOrd="1" destOrd="0" presId="urn:microsoft.com/office/officeart/2008/layout/LinedList"/>
    <dgm:cxn modelId="{7B9127D8-8DF5-4A1E-975E-2343C96CEF58}" type="presParOf" srcId="{5EB54E38-A0BF-47AE-8906-1188D2C99932}" destId="{A83C1FB4-1CBE-489E-8842-16CB83FE0125}" srcOrd="6" destOrd="0" presId="urn:microsoft.com/office/officeart/2008/layout/LinedList"/>
    <dgm:cxn modelId="{2CBD0A7D-C453-4785-BCB6-E5ECE13BF389}" type="presParOf" srcId="{5EB54E38-A0BF-47AE-8906-1188D2C99932}" destId="{991B9121-5EBF-4C8E-B1B8-30860219F6FA}" srcOrd="7" destOrd="0" presId="urn:microsoft.com/office/officeart/2008/layout/LinedList"/>
    <dgm:cxn modelId="{A113809A-4142-41E7-81F3-9C6678850F6E}" type="presParOf" srcId="{991B9121-5EBF-4C8E-B1B8-30860219F6FA}" destId="{84F339AF-AB50-4022-B81F-FA568A954C98}" srcOrd="0" destOrd="0" presId="urn:microsoft.com/office/officeart/2008/layout/LinedList"/>
    <dgm:cxn modelId="{F510D280-C3C4-4072-86A6-FB90AE4A9E94}" type="presParOf" srcId="{991B9121-5EBF-4C8E-B1B8-30860219F6FA}" destId="{E01CEDC8-41B1-4D55-8DCF-BD1826CAFE7E}" srcOrd="1" destOrd="0" presId="urn:microsoft.com/office/officeart/2008/layout/LinedList"/>
    <dgm:cxn modelId="{EFA47AA9-EE56-4C37-87F9-A6B39183FA38}" type="presParOf" srcId="{5EB54E38-A0BF-47AE-8906-1188D2C99932}" destId="{93A12798-BA67-4717-B01B-F8656D59B2E4}" srcOrd="8" destOrd="0" presId="urn:microsoft.com/office/officeart/2008/layout/LinedList"/>
    <dgm:cxn modelId="{ABFE88C0-1C69-473F-AB38-6BAB1FFA487F}" type="presParOf" srcId="{5EB54E38-A0BF-47AE-8906-1188D2C99932}" destId="{16A04483-FF77-4170-82F9-5284F7C64044}" srcOrd="9" destOrd="0" presId="urn:microsoft.com/office/officeart/2008/layout/LinedList"/>
    <dgm:cxn modelId="{9611CA60-C589-40D0-B71D-A86AE40B27D8}" type="presParOf" srcId="{16A04483-FF77-4170-82F9-5284F7C64044}" destId="{C6E4A0CA-C946-4296-B04D-5BDD80F7445F}" srcOrd="0" destOrd="0" presId="urn:microsoft.com/office/officeart/2008/layout/LinedList"/>
    <dgm:cxn modelId="{078F63A4-3F0E-48EF-8430-1316BA07CBB1}" type="presParOf" srcId="{16A04483-FF77-4170-82F9-5284F7C64044}" destId="{CDD8ACDF-0582-421F-9ED1-C9D8BD1EF937}" srcOrd="1" destOrd="0" presId="urn:microsoft.com/office/officeart/2008/layout/LinedList"/>
    <dgm:cxn modelId="{5A7413E6-3065-4D8B-980B-2D2D86414F1C}" type="presParOf" srcId="{5EB54E38-A0BF-47AE-8906-1188D2C99932}" destId="{FCC1EB6A-4BE4-4A08-83F2-A1CC956E738F}" srcOrd="10" destOrd="0" presId="urn:microsoft.com/office/officeart/2008/layout/LinedList"/>
    <dgm:cxn modelId="{F27F07F5-51FC-4715-B662-C6C725770E1B}" type="presParOf" srcId="{5EB54E38-A0BF-47AE-8906-1188D2C99932}" destId="{480ED649-EE2A-475D-80EC-DF48E8341AC0}" srcOrd="11" destOrd="0" presId="urn:microsoft.com/office/officeart/2008/layout/LinedList"/>
    <dgm:cxn modelId="{6BC64E8F-CFDD-4625-9BBA-BA6F63035FEF}" type="presParOf" srcId="{480ED649-EE2A-475D-80EC-DF48E8341AC0}" destId="{B3AC754A-090D-4CEF-8655-64F9B1A51B19}" srcOrd="0" destOrd="0" presId="urn:microsoft.com/office/officeart/2008/layout/LinedList"/>
    <dgm:cxn modelId="{729058E5-417D-43B5-8330-0BFA70F1C091}" type="presParOf" srcId="{480ED649-EE2A-475D-80EC-DF48E8341AC0}" destId="{86EEE6AA-F6C8-48A8-806C-EE9146DA05F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FF170FA-7C1F-434A-A121-E6E92AC98DEA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DE1610-8723-4799-BBAB-5606111AD67E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Residential &amp; agricultural sources contribute </a:t>
          </a:r>
          <a:r>
            <a:rPr lang="en-CA" b="1"/>
            <a:t>50%</a:t>
          </a:r>
          <a:r>
            <a:rPr lang="en-CA"/>
            <a:t> of PM₂.₅</a:t>
          </a:r>
          <a:endParaRPr lang="en-US"/>
        </a:p>
      </dgm:t>
    </dgm:pt>
    <dgm:pt modelId="{1E87AEA3-5DB1-49FF-8FFA-F82018E5E603}" type="parTrans" cxnId="{E0FE0803-143A-4CE9-8533-F1115E95CBCF}">
      <dgm:prSet/>
      <dgm:spPr/>
      <dgm:t>
        <a:bodyPr/>
        <a:lstStyle/>
        <a:p>
          <a:endParaRPr lang="en-US"/>
        </a:p>
      </dgm:t>
    </dgm:pt>
    <dgm:pt modelId="{8387461A-0EEE-4373-8F66-1625EFCB3157}" type="sibTrans" cxnId="{E0FE0803-143A-4CE9-8533-F1115E95CBCF}">
      <dgm:prSet/>
      <dgm:spPr/>
      <dgm:t>
        <a:bodyPr/>
        <a:lstStyle/>
        <a:p>
          <a:endParaRPr lang="en-US"/>
        </a:p>
      </dgm:t>
    </dgm:pt>
    <dgm:pt modelId="{E43F978F-5FF5-4F87-87DB-DAB6C644DC6A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b="1"/>
            <a:t>Wood-burning systems alone = 38.2%</a:t>
          </a:r>
          <a:r>
            <a:rPr lang="en-CA"/>
            <a:t> of that</a:t>
          </a:r>
          <a:endParaRPr lang="en-US"/>
        </a:p>
      </dgm:t>
    </dgm:pt>
    <dgm:pt modelId="{85F369F1-B895-4336-A069-F5036ADC8610}" type="parTrans" cxnId="{B3B0D9D8-52C9-4C9A-BE86-22DFE8983CD1}">
      <dgm:prSet/>
      <dgm:spPr/>
      <dgm:t>
        <a:bodyPr/>
        <a:lstStyle/>
        <a:p>
          <a:endParaRPr lang="en-US"/>
        </a:p>
      </dgm:t>
    </dgm:pt>
    <dgm:pt modelId="{A09B41D9-A9CD-4092-B4D8-1DD99D7FEAB3}" type="sibTrans" cxnId="{B3B0D9D8-52C9-4C9A-BE86-22DFE8983CD1}">
      <dgm:prSet/>
      <dgm:spPr/>
      <dgm:t>
        <a:bodyPr/>
        <a:lstStyle/>
        <a:p>
          <a:endParaRPr lang="en-US"/>
        </a:p>
      </dgm:t>
    </dgm:pt>
    <dgm:pt modelId="{6D952E25-3132-4E2E-B795-513AD782E71B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Government policies exist, but </a:t>
          </a:r>
          <a:r>
            <a:rPr lang="en-CA" b="1"/>
            <a:t>lack targeting</a:t>
          </a:r>
          <a:endParaRPr lang="en-US"/>
        </a:p>
      </dgm:t>
    </dgm:pt>
    <dgm:pt modelId="{99A28572-B8B5-47C6-B9F7-789300E38257}" type="parTrans" cxnId="{8EE146CE-149F-450A-B096-D01D763D0FAB}">
      <dgm:prSet/>
      <dgm:spPr/>
      <dgm:t>
        <a:bodyPr/>
        <a:lstStyle/>
        <a:p>
          <a:endParaRPr lang="en-US"/>
        </a:p>
      </dgm:t>
    </dgm:pt>
    <dgm:pt modelId="{8926C42D-F769-4B29-82CB-C53012232AB1}" type="sibTrans" cxnId="{8EE146CE-149F-450A-B096-D01D763D0FAB}">
      <dgm:prSet/>
      <dgm:spPr/>
      <dgm:t>
        <a:bodyPr/>
        <a:lstStyle/>
        <a:p>
          <a:endParaRPr lang="en-US"/>
        </a:p>
      </dgm:t>
    </dgm:pt>
    <dgm:pt modelId="{602E4970-A91B-428E-B2E1-38B5AB1435DF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b="1"/>
            <a:t>Gap:</a:t>
          </a:r>
          <a:r>
            <a:rPr lang="en-CA"/>
            <a:t> Current level = 9.0 µg/m³, Target = 7.9 µg/m³</a:t>
          </a:r>
          <a:endParaRPr lang="en-US"/>
        </a:p>
      </dgm:t>
    </dgm:pt>
    <dgm:pt modelId="{9BAB31BC-5E15-4E9E-AA03-0430F759769F}" type="parTrans" cxnId="{7E7E89DC-57DC-4B8C-88F1-497954FA33E6}">
      <dgm:prSet/>
      <dgm:spPr/>
      <dgm:t>
        <a:bodyPr/>
        <a:lstStyle/>
        <a:p>
          <a:endParaRPr lang="en-US"/>
        </a:p>
      </dgm:t>
    </dgm:pt>
    <dgm:pt modelId="{6468742A-7DB9-479F-B6EE-DF187E384098}" type="sibTrans" cxnId="{7E7E89DC-57DC-4B8C-88F1-497954FA33E6}">
      <dgm:prSet/>
      <dgm:spPr/>
      <dgm:t>
        <a:bodyPr/>
        <a:lstStyle/>
        <a:p>
          <a:endParaRPr lang="en-US"/>
        </a:p>
      </dgm:t>
    </dgm:pt>
    <dgm:pt modelId="{D7D387AF-8423-43F2-926D-2CF293CE964F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b="1"/>
            <a:t>Why it's a problem:</a:t>
          </a:r>
          <a:r>
            <a:rPr lang="en-CA"/>
            <a:t> High healthcare costs, public health risk, missed sustainability targets</a:t>
          </a:r>
          <a:endParaRPr lang="en-US"/>
        </a:p>
      </dgm:t>
    </dgm:pt>
    <dgm:pt modelId="{DB9BFE2D-6CA9-42A6-A88A-68C4B9E802F5}" type="parTrans" cxnId="{CA11C231-4E6D-4427-B9F8-19E9591114A8}">
      <dgm:prSet/>
      <dgm:spPr/>
      <dgm:t>
        <a:bodyPr/>
        <a:lstStyle/>
        <a:p>
          <a:endParaRPr lang="en-US"/>
        </a:p>
      </dgm:t>
    </dgm:pt>
    <dgm:pt modelId="{B4F44E55-5505-4DAD-A40C-2BB8CD5C2931}" type="sibTrans" cxnId="{CA11C231-4E6D-4427-B9F8-19E9591114A8}">
      <dgm:prSet/>
      <dgm:spPr/>
      <dgm:t>
        <a:bodyPr/>
        <a:lstStyle/>
        <a:p>
          <a:endParaRPr lang="en-US"/>
        </a:p>
      </dgm:t>
    </dgm:pt>
    <dgm:pt modelId="{D6D90665-B44A-45CB-992C-175629FF9DED}" type="pres">
      <dgm:prSet presAssocID="{1FF170FA-7C1F-434A-A121-E6E92AC98DEA}" presName="root" presStyleCnt="0">
        <dgm:presLayoutVars>
          <dgm:dir/>
          <dgm:resizeHandles val="exact"/>
        </dgm:presLayoutVars>
      </dgm:prSet>
      <dgm:spPr/>
    </dgm:pt>
    <dgm:pt modelId="{63AA7BA5-0D28-4BDB-92F6-41682AE2EA2C}" type="pres">
      <dgm:prSet presAssocID="{FDDE1610-8723-4799-BBAB-5606111AD67E}" presName="compNode" presStyleCnt="0"/>
      <dgm:spPr/>
    </dgm:pt>
    <dgm:pt modelId="{881E40BC-59EF-4CB3-9103-80EFDDACBB9C}" type="pres">
      <dgm:prSet presAssocID="{FDDE1610-8723-4799-BBAB-5606111AD67E}" presName="bgRect" presStyleLbl="bgShp" presStyleIdx="0" presStyleCnt="5"/>
      <dgm:spPr/>
    </dgm:pt>
    <dgm:pt modelId="{4B27E4C4-34B2-43EE-B94F-D3CEC5EB3897}" type="pres">
      <dgm:prSet presAssocID="{FDDE1610-8723-4799-BBAB-5606111AD67E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arm scene"/>
        </a:ext>
      </dgm:extLst>
    </dgm:pt>
    <dgm:pt modelId="{054A70D1-CF7A-4EEE-B3C2-B51624864DE0}" type="pres">
      <dgm:prSet presAssocID="{FDDE1610-8723-4799-BBAB-5606111AD67E}" presName="spaceRect" presStyleCnt="0"/>
      <dgm:spPr/>
    </dgm:pt>
    <dgm:pt modelId="{AC320382-A711-47D4-B742-A7EF5289B6F8}" type="pres">
      <dgm:prSet presAssocID="{FDDE1610-8723-4799-BBAB-5606111AD67E}" presName="parTx" presStyleLbl="revTx" presStyleIdx="0" presStyleCnt="5">
        <dgm:presLayoutVars>
          <dgm:chMax val="0"/>
          <dgm:chPref val="0"/>
        </dgm:presLayoutVars>
      </dgm:prSet>
      <dgm:spPr/>
    </dgm:pt>
    <dgm:pt modelId="{9936E8EA-C1C9-45C4-8A52-2C2EB6226CF8}" type="pres">
      <dgm:prSet presAssocID="{8387461A-0EEE-4373-8F66-1625EFCB3157}" presName="sibTrans" presStyleCnt="0"/>
      <dgm:spPr/>
    </dgm:pt>
    <dgm:pt modelId="{1C4CFD0D-4B09-4488-8FBD-0BE5A74E1780}" type="pres">
      <dgm:prSet presAssocID="{E43F978F-5FF5-4F87-87DB-DAB6C644DC6A}" presName="compNode" presStyleCnt="0"/>
      <dgm:spPr/>
    </dgm:pt>
    <dgm:pt modelId="{C8873324-E8A7-4012-BBBA-52B98CDF22DE}" type="pres">
      <dgm:prSet presAssocID="{E43F978F-5FF5-4F87-87DB-DAB6C644DC6A}" presName="bgRect" presStyleLbl="bgShp" presStyleIdx="1" presStyleCnt="5"/>
      <dgm:spPr/>
    </dgm:pt>
    <dgm:pt modelId="{17BB6901-5963-4215-A60A-36E113A319A9}" type="pres">
      <dgm:prSet presAssocID="{E43F978F-5FF5-4F87-87DB-DAB6C644DC6A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nfire"/>
        </a:ext>
      </dgm:extLst>
    </dgm:pt>
    <dgm:pt modelId="{55E08D85-0AA8-414A-BA63-1491CA05C0B8}" type="pres">
      <dgm:prSet presAssocID="{E43F978F-5FF5-4F87-87DB-DAB6C644DC6A}" presName="spaceRect" presStyleCnt="0"/>
      <dgm:spPr/>
    </dgm:pt>
    <dgm:pt modelId="{2A2D3BDC-7925-43E1-B2A7-390874A6F560}" type="pres">
      <dgm:prSet presAssocID="{E43F978F-5FF5-4F87-87DB-DAB6C644DC6A}" presName="parTx" presStyleLbl="revTx" presStyleIdx="1" presStyleCnt="5">
        <dgm:presLayoutVars>
          <dgm:chMax val="0"/>
          <dgm:chPref val="0"/>
        </dgm:presLayoutVars>
      </dgm:prSet>
      <dgm:spPr/>
    </dgm:pt>
    <dgm:pt modelId="{301DCBAE-3B75-4289-8A09-016036464C11}" type="pres">
      <dgm:prSet presAssocID="{A09B41D9-A9CD-4092-B4D8-1DD99D7FEAB3}" presName="sibTrans" presStyleCnt="0"/>
      <dgm:spPr/>
    </dgm:pt>
    <dgm:pt modelId="{8D6D922C-B142-44BE-9AA5-79D2031711DF}" type="pres">
      <dgm:prSet presAssocID="{6D952E25-3132-4E2E-B795-513AD782E71B}" presName="compNode" presStyleCnt="0"/>
      <dgm:spPr/>
    </dgm:pt>
    <dgm:pt modelId="{9C5E7ED2-1D9F-4CD9-A99F-10746D486B00}" type="pres">
      <dgm:prSet presAssocID="{6D952E25-3132-4E2E-B795-513AD782E71B}" presName="bgRect" presStyleLbl="bgShp" presStyleIdx="2" presStyleCnt="5"/>
      <dgm:spPr/>
    </dgm:pt>
    <dgm:pt modelId="{9374E9BE-7FF2-40B0-AC1C-18DBFE6AC08A}" type="pres">
      <dgm:prSet presAssocID="{6D952E25-3132-4E2E-B795-513AD782E71B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78D0194D-478C-45C5-B36D-6B95E1BB8BB6}" type="pres">
      <dgm:prSet presAssocID="{6D952E25-3132-4E2E-B795-513AD782E71B}" presName="spaceRect" presStyleCnt="0"/>
      <dgm:spPr/>
    </dgm:pt>
    <dgm:pt modelId="{775F626D-443C-4440-8362-967886D6F544}" type="pres">
      <dgm:prSet presAssocID="{6D952E25-3132-4E2E-B795-513AD782E71B}" presName="parTx" presStyleLbl="revTx" presStyleIdx="2" presStyleCnt="5">
        <dgm:presLayoutVars>
          <dgm:chMax val="0"/>
          <dgm:chPref val="0"/>
        </dgm:presLayoutVars>
      </dgm:prSet>
      <dgm:spPr/>
    </dgm:pt>
    <dgm:pt modelId="{7BEC0F06-9436-4A26-BBCA-54B4BD1E8859}" type="pres">
      <dgm:prSet presAssocID="{8926C42D-F769-4B29-82CB-C53012232AB1}" presName="sibTrans" presStyleCnt="0"/>
      <dgm:spPr/>
    </dgm:pt>
    <dgm:pt modelId="{1147FB57-6A40-4910-99B6-6A411F85BF4F}" type="pres">
      <dgm:prSet presAssocID="{602E4970-A91B-428E-B2E1-38B5AB1435DF}" presName="compNode" presStyleCnt="0"/>
      <dgm:spPr/>
    </dgm:pt>
    <dgm:pt modelId="{93259269-23F5-44D4-B078-367535D7D40A}" type="pres">
      <dgm:prSet presAssocID="{602E4970-A91B-428E-B2E1-38B5AB1435DF}" presName="bgRect" presStyleLbl="bgShp" presStyleIdx="3" presStyleCnt="5"/>
      <dgm:spPr/>
    </dgm:pt>
    <dgm:pt modelId="{7813B3F1-D6EF-45B1-A5DC-D484EC43DF38}" type="pres">
      <dgm:prSet presAssocID="{602E4970-A91B-428E-B2E1-38B5AB1435DF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ientist"/>
        </a:ext>
      </dgm:extLst>
    </dgm:pt>
    <dgm:pt modelId="{9F065EF6-926B-47BE-84F8-B0268AF090F5}" type="pres">
      <dgm:prSet presAssocID="{602E4970-A91B-428E-B2E1-38B5AB1435DF}" presName="spaceRect" presStyleCnt="0"/>
      <dgm:spPr/>
    </dgm:pt>
    <dgm:pt modelId="{9AF5F8B8-4E05-410C-8DB8-53EEFB688676}" type="pres">
      <dgm:prSet presAssocID="{602E4970-A91B-428E-B2E1-38B5AB1435DF}" presName="parTx" presStyleLbl="revTx" presStyleIdx="3" presStyleCnt="5">
        <dgm:presLayoutVars>
          <dgm:chMax val="0"/>
          <dgm:chPref val="0"/>
        </dgm:presLayoutVars>
      </dgm:prSet>
      <dgm:spPr/>
    </dgm:pt>
    <dgm:pt modelId="{AC4C40C7-F85C-4E43-A181-D997ADD370D0}" type="pres">
      <dgm:prSet presAssocID="{6468742A-7DB9-479F-B6EE-DF187E384098}" presName="sibTrans" presStyleCnt="0"/>
      <dgm:spPr/>
    </dgm:pt>
    <dgm:pt modelId="{6DF21AAC-B982-4944-A8AC-ACE897B1D045}" type="pres">
      <dgm:prSet presAssocID="{D7D387AF-8423-43F2-926D-2CF293CE964F}" presName="compNode" presStyleCnt="0"/>
      <dgm:spPr/>
    </dgm:pt>
    <dgm:pt modelId="{8727244C-A693-4029-AAD9-DE38013FC6B2}" type="pres">
      <dgm:prSet presAssocID="{D7D387AF-8423-43F2-926D-2CF293CE964F}" presName="bgRect" presStyleLbl="bgShp" presStyleIdx="4" presStyleCnt="5"/>
      <dgm:spPr/>
    </dgm:pt>
    <dgm:pt modelId="{B3FA48FD-F8AD-4E20-A23B-0D1B59431DF8}" type="pres">
      <dgm:prSet presAssocID="{D7D387AF-8423-43F2-926D-2CF293CE964F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dical"/>
        </a:ext>
      </dgm:extLst>
    </dgm:pt>
    <dgm:pt modelId="{FC6947E7-FFF0-440E-BBF4-3B4895A23D88}" type="pres">
      <dgm:prSet presAssocID="{D7D387AF-8423-43F2-926D-2CF293CE964F}" presName="spaceRect" presStyleCnt="0"/>
      <dgm:spPr/>
    </dgm:pt>
    <dgm:pt modelId="{F6D14CF5-33F8-4117-8F6A-0772CD9C791C}" type="pres">
      <dgm:prSet presAssocID="{D7D387AF-8423-43F2-926D-2CF293CE964F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E0FE0803-143A-4CE9-8533-F1115E95CBCF}" srcId="{1FF170FA-7C1F-434A-A121-E6E92AC98DEA}" destId="{FDDE1610-8723-4799-BBAB-5606111AD67E}" srcOrd="0" destOrd="0" parTransId="{1E87AEA3-5DB1-49FF-8FFA-F82018E5E603}" sibTransId="{8387461A-0EEE-4373-8F66-1625EFCB3157}"/>
    <dgm:cxn modelId="{CA11C231-4E6D-4427-B9F8-19E9591114A8}" srcId="{1FF170FA-7C1F-434A-A121-E6E92AC98DEA}" destId="{D7D387AF-8423-43F2-926D-2CF293CE964F}" srcOrd="4" destOrd="0" parTransId="{DB9BFE2D-6CA9-42A6-A88A-68C4B9E802F5}" sibTransId="{B4F44E55-5505-4DAD-A40C-2BB8CD5C2931}"/>
    <dgm:cxn modelId="{CB046D3F-09AE-49EE-8FF8-1EFF8BF0C607}" type="presOf" srcId="{D7D387AF-8423-43F2-926D-2CF293CE964F}" destId="{F6D14CF5-33F8-4117-8F6A-0772CD9C791C}" srcOrd="0" destOrd="0" presId="urn:microsoft.com/office/officeart/2018/2/layout/IconVerticalSolidList"/>
    <dgm:cxn modelId="{359E5879-DA7A-4633-9D1C-117B5301D423}" type="presOf" srcId="{1FF170FA-7C1F-434A-A121-E6E92AC98DEA}" destId="{D6D90665-B44A-45CB-992C-175629FF9DED}" srcOrd="0" destOrd="0" presId="urn:microsoft.com/office/officeart/2018/2/layout/IconVerticalSolidList"/>
    <dgm:cxn modelId="{D4D7F49F-B122-4ACC-9C03-EAA2409CDD45}" type="presOf" srcId="{6D952E25-3132-4E2E-B795-513AD782E71B}" destId="{775F626D-443C-4440-8362-967886D6F544}" srcOrd="0" destOrd="0" presId="urn:microsoft.com/office/officeart/2018/2/layout/IconVerticalSolidList"/>
    <dgm:cxn modelId="{8EE146CE-149F-450A-B096-D01D763D0FAB}" srcId="{1FF170FA-7C1F-434A-A121-E6E92AC98DEA}" destId="{6D952E25-3132-4E2E-B795-513AD782E71B}" srcOrd="2" destOrd="0" parTransId="{99A28572-B8B5-47C6-B9F7-789300E38257}" sibTransId="{8926C42D-F769-4B29-82CB-C53012232AB1}"/>
    <dgm:cxn modelId="{B3B0D9D8-52C9-4C9A-BE86-22DFE8983CD1}" srcId="{1FF170FA-7C1F-434A-A121-E6E92AC98DEA}" destId="{E43F978F-5FF5-4F87-87DB-DAB6C644DC6A}" srcOrd="1" destOrd="0" parTransId="{85F369F1-B895-4336-A069-F5036ADC8610}" sibTransId="{A09B41D9-A9CD-4092-B4D8-1DD99D7FEAB3}"/>
    <dgm:cxn modelId="{7E7E89DC-57DC-4B8C-88F1-497954FA33E6}" srcId="{1FF170FA-7C1F-434A-A121-E6E92AC98DEA}" destId="{602E4970-A91B-428E-B2E1-38B5AB1435DF}" srcOrd="3" destOrd="0" parTransId="{9BAB31BC-5E15-4E9E-AA03-0430F759769F}" sibTransId="{6468742A-7DB9-479F-B6EE-DF187E384098}"/>
    <dgm:cxn modelId="{FC869EDF-FE94-4DB7-9584-3B27B89FA0C3}" type="presOf" srcId="{FDDE1610-8723-4799-BBAB-5606111AD67E}" destId="{AC320382-A711-47D4-B742-A7EF5289B6F8}" srcOrd="0" destOrd="0" presId="urn:microsoft.com/office/officeart/2018/2/layout/IconVerticalSolidList"/>
    <dgm:cxn modelId="{42497DE8-48F5-4483-88E7-D881CCFE99A2}" type="presOf" srcId="{E43F978F-5FF5-4F87-87DB-DAB6C644DC6A}" destId="{2A2D3BDC-7925-43E1-B2A7-390874A6F560}" srcOrd="0" destOrd="0" presId="urn:microsoft.com/office/officeart/2018/2/layout/IconVerticalSolidList"/>
    <dgm:cxn modelId="{FDA08BEB-5E18-4532-9319-796F71387331}" type="presOf" srcId="{602E4970-A91B-428E-B2E1-38B5AB1435DF}" destId="{9AF5F8B8-4E05-410C-8DB8-53EEFB688676}" srcOrd="0" destOrd="0" presId="urn:microsoft.com/office/officeart/2018/2/layout/IconVerticalSolidList"/>
    <dgm:cxn modelId="{9FDE1D99-20EB-4EA6-BED1-409D293FF0D7}" type="presParOf" srcId="{D6D90665-B44A-45CB-992C-175629FF9DED}" destId="{63AA7BA5-0D28-4BDB-92F6-41682AE2EA2C}" srcOrd="0" destOrd="0" presId="urn:microsoft.com/office/officeart/2018/2/layout/IconVerticalSolidList"/>
    <dgm:cxn modelId="{C49B6BEA-9BD3-4B79-8F09-5013A6E03388}" type="presParOf" srcId="{63AA7BA5-0D28-4BDB-92F6-41682AE2EA2C}" destId="{881E40BC-59EF-4CB3-9103-80EFDDACBB9C}" srcOrd="0" destOrd="0" presId="urn:microsoft.com/office/officeart/2018/2/layout/IconVerticalSolidList"/>
    <dgm:cxn modelId="{8DB54C8F-7F1D-4783-8211-8CA534D47C60}" type="presParOf" srcId="{63AA7BA5-0D28-4BDB-92F6-41682AE2EA2C}" destId="{4B27E4C4-34B2-43EE-B94F-D3CEC5EB3897}" srcOrd="1" destOrd="0" presId="urn:microsoft.com/office/officeart/2018/2/layout/IconVerticalSolidList"/>
    <dgm:cxn modelId="{C2C9A960-1C6A-4192-90AE-7A1CE7FFE9FE}" type="presParOf" srcId="{63AA7BA5-0D28-4BDB-92F6-41682AE2EA2C}" destId="{054A70D1-CF7A-4EEE-B3C2-B51624864DE0}" srcOrd="2" destOrd="0" presId="urn:microsoft.com/office/officeart/2018/2/layout/IconVerticalSolidList"/>
    <dgm:cxn modelId="{1E318C5E-7AC0-421C-A026-93060AF14BB8}" type="presParOf" srcId="{63AA7BA5-0D28-4BDB-92F6-41682AE2EA2C}" destId="{AC320382-A711-47D4-B742-A7EF5289B6F8}" srcOrd="3" destOrd="0" presId="urn:microsoft.com/office/officeart/2018/2/layout/IconVerticalSolidList"/>
    <dgm:cxn modelId="{1AB785EF-1874-4353-8E84-CF45383E489D}" type="presParOf" srcId="{D6D90665-B44A-45CB-992C-175629FF9DED}" destId="{9936E8EA-C1C9-45C4-8A52-2C2EB6226CF8}" srcOrd="1" destOrd="0" presId="urn:microsoft.com/office/officeart/2018/2/layout/IconVerticalSolidList"/>
    <dgm:cxn modelId="{B0C707F7-473B-47F2-AC56-8538675C1AA1}" type="presParOf" srcId="{D6D90665-B44A-45CB-992C-175629FF9DED}" destId="{1C4CFD0D-4B09-4488-8FBD-0BE5A74E1780}" srcOrd="2" destOrd="0" presId="urn:microsoft.com/office/officeart/2018/2/layout/IconVerticalSolidList"/>
    <dgm:cxn modelId="{D80820DE-974C-434C-977E-7680A13E8E4C}" type="presParOf" srcId="{1C4CFD0D-4B09-4488-8FBD-0BE5A74E1780}" destId="{C8873324-E8A7-4012-BBBA-52B98CDF22DE}" srcOrd="0" destOrd="0" presId="urn:microsoft.com/office/officeart/2018/2/layout/IconVerticalSolidList"/>
    <dgm:cxn modelId="{453FEBA8-DA9B-4012-AC4C-2EA126C1303A}" type="presParOf" srcId="{1C4CFD0D-4B09-4488-8FBD-0BE5A74E1780}" destId="{17BB6901-5963-4215-A60A-36E113A319A9}" srcOrd="1" destOrd="0" presId="urn:microsoft.com/office/officeart/2018/2/layout/IconVerticalSolidList"/>
    <dgm:cxn modelId="{FC3D3D3F-9594-4E63-A187-C8A08F897908}" type="presParOf" srcId="{1C4CFD0D-4B09-4488-8FBD-0BE5A74E1780}" destId="{55E08D85-0AA8-414A-BA63-1491CA05C0B8}" srcOrd="2" destOrd="0" presId="urn:microsoft.com/office/officeart/2018/2/layout/IconVerticalSolidList"/>
    <dgm:cxn modelId="{13C09F44-8773-40E1-AD75-BD7AEAEDEA57}" type="presParOf" srcId="{1C4CFD0D-4B09-4488-8FBD-0BE5A74E1780}" destId="{2A2D3BDC-7925-43E1-B2A7-390874A6F560}" srcOrd="3" destOrd="0" presId="urn:microsoft.com/office/officeart/2018/2/layout/IconVerticalSolidList"/>
    <dgm:cxn modelId="{13BB7E64-7B26-4365-9E41-DA5BD9F9BF60}" type="presParOf" srcId="{D6D90665-B44A-45CB-992C-175629FF9DED}" destId="{301DCBAE-3B75-4289-8A09-016036464C11}" srcOrd="3" destOrd="0" presId="urn:microsoft.com/office/officeart/2018/2/layout/IconVerticalSolidList"/>
    <dgm:cxn modelId="{D4374E00-0149-405A-85FB-106E427C7507}" type="presParOf" srcId="{D6D90665-B44A-45CB-992C-175629FF9DED}" destId="{8D6D922C-B142-44BE-9AA5-79D2031711DF}" srcOrd="4" destOrd="0" presId="urn:microsoft.com/office/officeart/2018/2/layout/IconVerticalSolidList"/>
    <dgm:cxn modelId="{CB75DB44-1716-406F-B3A5-4F58A1B6B284}" type="presParOf" srcId="{8D6D922C-B142-44BE-9AA5-79D2031711DF}" destId="{9C5E7ED2-1D9F-4CD9-A99F-10746D486B00}" srcOrd="0" destOrd="0" presId="urn:microsoft.com/office/officeart/2018/2/layout/IconVerticalSolidList"/>
    <dgm:cxn modelId="{C3CF193C-2890-49E1-920F-2A0E13C6951D}" type="presParOf" srcId="{8D6D922C-B142-44BE-9AA5-79D2031711DF}" destId="{9374E9BE-7FF2-40B0-AC1C-18DBFE6AC08A}" srcOrd="1" destOrd="0" presId="urn:microsoft.com/office/officeart/2018/2/layout/IconVerticalSolidList"/>
    <dgm:cxn modelId="{628DEB40-BD87-41E8-A781-1F67409526FD}" type="presParOf" srcId="{8D6D922C-B142-44BE-9AA5-79D2031711DF}" destId="{78D0194D-478C-45C5-B36D-6B95E1BB8BB6}" srcOrd="2" destOrd="0" presId="urn:microsoft.com/office/officeart/2018/2/layout/IconVerticalSolidList"/>
    <dgm:cxn modelId="{C8D1FCB2-9038-4FC8-8B80-AB841078FAB8}" type="presParOf" srcId="{8D6D922C-B142-44BE-9AA5-79D2031711DF}" destId="{775F626D-443C-4440-8362-967886D6F544}" srcOrd="3" destOrd="0" presId="urn:microsoft.com/office/officeart/2018/2/layout/IconVerticalSolidList"/>
    <dgm:cxn modelId="{B47369C1-7549-4C7D-835B-BE7F1ED66F9D}" type="presParOf" srcId="{D6D90665-B44A-45CB-992C-175629FF9DED}" destId="{7BEC0F06-9436-4A26-BBCA-54B4BD1E8859}" srcOrd="5" destOrd="0" presId="urn:microsoft.com/office/officeart/2018/2/layout/IconVerticalSolidList"/>
    <dgm:cxn modelId="{747A11E0-88C0-43E8-866C-BF4977D095F8}" type="presParOf" srcId="{D6D90665-B44A-45CB-992C-175629FF9DED}" destId="{1147FB57-6A40-4910-99B6-6A411F85BF4F}" srcOrd="6" destOrd="0" presId="urn:microsoft.com/office/officeart/2018/2/layout/IconVerticalSolidList"/>
    <dgm:cxn modelId="{E31DA630-7D45-4C58-8E4C-352452E1AC99}" type="presParOf" srcId="{1147FB57-6A40-4910-99B6-6A411F85BF4F}" destId="{93259269-23F5-44D4-B078-367535D7D40A}" srcOrd="0" destOrd="0" presId="urn:microsoft.com/office/officeart/2018/2/layout/IconVerticalSolidList"/>
    <dgm:cxn modelId="{65543B89-59F6-4158-9892-FF3ADCDC029B}" type="presParOf" srcId="{1147FB57-6A40-4910-99B6-6A411F85BF4F}" destId="{7813B3F1-D6EF-45B1-A5DC-D484EC43DF38}" srcOrd="1" destOrd="0" presId="urn:microsoft.com/office/officeart/2018/2/layout/IconVerticalSolidList"/>
    <dgm:cxn modelId="{0B76280D-727C-4FA9-ADC8-145B912DDDF1}" type="presParOf" srcId="{1147FB57-6A40-4910-99B6-6A411F85BF4F}" destId="{9F065EF6-926B-47BE-84F8-B0268AF090F5}" srcOrd="2" destOrd="0" presId="urn:microsoft.com/office/officeart/2018/2/layout/IconVerticalSolidList"/>
    <dgm:cxn modelId="{39F4B840-AFD1-4B72-A143-3A3EE7B341D3}" type="presParOf" srcId="{1147FB57-6A40-4910-99B6-6A411F85BF4F}" destId="{9AF5F8B8-4E05-410C-8DB8-53EEFB688676}" srcOrd="3" destOrd="0" presId="urn:microsoft.com/office/officeart/2018/2/layout/IconVerticalSolidList"/>
    <dgm:cxn modelId="{04F82D02-6E4A-4646-B12F-2F7C45E538AD}" type="presParOf" srcId="{D6D90665-B44A-45CB-992C-175629FF9DED}" destId="{AC4C40C7-F85C-4E43-A181-D997ADD370D0}" srcOrd="7" destOrd="0" presId="urn:microsoft.com/office/officeart/2018/2/layout/IconVerticalSolidList"/>
    <dgm:cxn modelId="{E917A2AE-CA10-4FED-A6E1-EEBDA1AC2DE2}" type="presParOf" srcId="{D6D90665-B44A-45CB-992C-175629FF9DED}" destId="{6DF21AAC-B982-4944-A8AC-ACE897B1D045}" srcOrd="8" destOrd="0" presId="urn:microsoft.com/office/officeart/2018/2/layout/IconVerticalSolidList"/>
    <dgm:cxn modelId="{B9C22B0C-A7B5-4958-8EAB-C01D3DD48841}" type="presParOf" srcId="{6DF21AAC-B982-4944-A8AC-ACE897B1D045}" destId="{8727244C-A693-4029-AAD9-DE38013FC6B2}" srcOrd="0" destOrd="0" presId="urn:microsoft.com/office/officeart/2018/2/layout/IconVerticalSolidList"/>
    <dgm:cxn modelId="{B5B658D4-8F7B-4015-80D1-9A0495C9E648}" type="presParOf" srcId="{6DF21AAC-B982-4944-A8AC-ACE897B1D045}" destId="{B3FA48FD-F8AD-4E20-A23B-0D1B59431DF8}" srcOrd="1" destOrd="0" presId="urn:microsoft.com/office/officeart/2018/2/layout/IconVerticalSolidList"/>
    <dgm:cxn modelId="{3FFC2C17-78B9-4E5D-A924-03F538BC2450}" type="presParOf" srcId="{6DF21AAC-B982-4944-A8AC-ACE897B1D045}" destId="{FC6947E7-FFF0-440E-BBF4-3B4895A23D88}" srcOrd="2" destOrd="0" presId="urn:microsoft.com/office/officeart/2018/2/layout/IconVerticalSolidList"/>
    <dgm:cxn modelId="{CAA04EEE-79A4-47B0-BD97-51898AD42C32}" type="presParOf" srcId="{6DF21AAC-B982-4944-A8AC-ACE897B1D045}" destId="{F6D14CF5-33F8-4117-8F6A-0772CD9C791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787811-A32A-48E9-8494-51497AFA607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A4A81D2-5873-471A-BDAE-1804FCA3FDF6}">
      <dgm:prSet/>
      <dgm:spPr/>
      <dgm:t>
        <a:bodyPr/>
        <a:lstStyle/>
        <a:p>
          <a:r>
            <a:rPr lang="en-US"/>
            <a:t>AI-Based Dynamic Incentive Allocation emerged as the top-performing countermeasure due to its superior performance across all five critical evaluation criteria. </a:t>
          </a:r>
        </a:p>
      </dgm:t>
    </dgm:pt>
    <dgm:pt modelId="{D12FD305-AA37-4F3C-A643-1F7E70A94FB9}" type="parTrans" cxnId="{4B079CC8-E4F3-48A5-8F75-E66341448414}">
      <dgm:prSet/>
      <dgm:spPr/>
      <dgm:t>
        <a:bodyPr/>
        <a:lstStyle/>
        <a:p>
          <a:endParaRPr lang="en-US"/>
        </a:p>
      </dgm:t>
    </dgm:pt>
    <dgm:pt modelId="{829F8914-850D-47ED-AA88-FAB9B5F76ED0}" type="sibTrans" cxnId="{4B079CC8-E4F3-48A5-8F75-E66341448414}">
      <dgm:prSet/>
      <dgm:spPr/>
      <dgm:t>
        <a:bodyPr/>
        <a:lstStyle/>
        <a:p>
          <a:endParaRPr lang="en-US"/>
        </a:p>
      </dgm:t>
    </dgm:pt>
    <dgm:pt modelId="{7DAF2567-3D8B-4A13-837D-F2C93D1BFD6D}">
      <dgm:prSet/>
      <dgm:spPr/>
      <dgm:t>
        <a:bodyPr/>
        <a:lstStyle/>
        <a:p>
          <a:r>
            <a:rPr lang="en-US"/>
            <a:t>According to a recent study by researchers in the U.S. Northeast, this approach achieved up to32.23% higher carbon reductions compared to traditional incentive schemes. </a:t>
          </a:r>
        </a:p>
      </dgm:t>
    </dgm:pt>
    <dgm:pt modelId="{09EED261-B87C-4E34-B5E8-AAA0B26FE4DA}" type="parTrans" cxnId="{AF5A12CB-2AA2-47A5-ACB9-8FBD7CB6332E}">
      <dgm:prSet/>
      <dgm:spPr/>
      <dgm:t>
        <a:bodyPr/>
        <a:lstStyle/>
        <a:p>
          <a:endParaRPr lang="en-US"/>
        </a:p>
      </dgm:t>
    </dgm:pt>
    <dgm:pt modelId="{B605390F-E110-474E-AF17-AE7702A6E441}" type="sibTrans" cxnId="{AF5A12CB-2AA2-47A5-ACB9-8FBD7CB6332E}">
      <dgm:prSet/>
      <dgm:spPr/>
      <dgm:t>
        <a:bodyPr/>
        <a:lstStyle/>
        <a:p>
          <a:endParaRPr lang="en-US"/>
        </a:p>
      </dgm:t>
    </dgm:pt>
    <dgm:pt modelId="{62F2078F-9034-40DC-BF3D-19AD24733BBA}">
      <dgm:prSet/>
      <dgm:spPr/>
      <dgm:t>
        <a:bodyPr/>
        <a:lstStyle/>
        <a:p>
          <a:r>
            <a:rPr lang="en-US"/>
            <a:t>Moreover, it demonstrated an equity-aware framework that retained 78.84% of optimal reductions, ensuring fair distribution across socio-economic groups —an essential policy goal.</a:t>
          </a:r>
        </a:p>
      </dgm:t>
    </dgm:pt>
    <dgm:pt modelId="{DA549E74-D633-4EC6-BF1F-C24930C0EE70}" type="parTrans" cxnId="{0F5388E5-3BBB-48A6-9C65-87EA4D65DDDA}">
      <dgm:prSet/>
      <dgm:spPr/>
      <dgm:t>
        <a:bodyPr/>
        <a:lstStyle/>
        <a:p>
          <a:endParaRPr lang="en-US"/>
        </a:p>
      </dgm:t>
    </dgm:pt>
    <dgm:pt modelId="{0EAA71B2-D927-430E-BC59-30B3EC633EFD}" type="sibTrans" cxnId="{0F5388E5-3BBB-48A6-9C65-87EA4D65DDDA}">
      <dgm:prSet/>
      <dgm:spPr/>
      <dgm:t>
        <a:bodyPr/>
        <a:lstStyle/>
        <a:p>
          <a:endParaRPr lang="en-US"/>
        </a:p>
      </dgm:t>
    </dgm:pt>
    <dgm:pt modelId="{ABF97D2D-091D-4CEB-AB04-021C429B1AF1}" type="pres">
      <dgm:prSet presAssocID="{5C787811-A32A-48E9-8494-51497AFA607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67718B9-30B5-4ED0-BAA4-D9C5CE3C4D90}" type="pres">
      <dgm:prSet presAssocID="{EA4A81D2-5873-471A-BDAE-1804FCA3FDF6}" presName="hierRoot1" presStyleCnt="0"/>
      <dgm:spPr/>
    </dgm:pt>
    <dgm:pt modelId="{421819E7-F8DB-4387-905D-62AB8AD05EFC}" type="pres">
      <dgm:prSet presAssocID="{EA4A81D2-5873-471A-BDAE-1804FCA3FDF6}" presName="composite" presStyleCnt="0"/>
      <dgm:spPr/>
    </dgm:pt>
    <dgm:pt modelId="{7A39D026-3778-4BEC-A84C-8B56E51296F8}" type="pres">
      <dgm:prSet presAssocID="{EA4A81D2-5873-471A-BDAE-1804FCA3FDF6}" presName="background" presStyleLbl="node0" presStyleIdx="0" presStyleCnt="3"/>
      <dgm:spPr/>
    </dgm:pt>
    <dgm:pt modelId="{06E56CFE-2E7B-4A88-9454-D79FF7A946B7}" type="pres">
      <dgm:prSet presAssocID="{EA4A81D2-5873-471A-BDAE-1804FCA3FDF6}" presName="text" presStyleLbl="fgAcc0" presStyleIdx="0" presStyleCnt="3">
        <dgm:presLayoutVars>
          <dgm:chPref val="3"/>
        </dgm:presLayoutVars>
      </dgm:prSet>
      <dgm:spPr/>
    </dgm:pt>
    <dgm:pt modelId="{65F8F1D8-BF91-40D3-952E-504479618A43}" type="pres">
      <dgm:prSet presAssocID="{EA4A81D2-5873-471A-BDAE-1804FCA3FDF6}" presName="hierChild2" presStyleCnt="0"/>
      <dgm:spPr/>
    </dgm:pt>
    <dgm:pt modelId="{42E86B84-569F-4D29-91DF-92BF3B2FF757}" type="pres">
      <dgm:prSet presAssocID="{7DAF2567-3D8B-4A13-837D-F2C93D1BFD6D}" presName="hierRoot1" presStyleCnt="0"/>
      <dgm:spPr/>
    </dgm:pt>
    <dgm:pt modelId="{A5698F14-4BE4-483C-9417-620E36955B72}" type="pres">
      <dgm:prSet presAssocID="{7DAF2567-3D8B-4A13-837D-F2C93D1BFD6D}" presName="composite" presStyleCnt="0"/>
      <dgm:spPr/>
    </dgm:pt>
    <dgm:pt modelId="{9A55EB4D-9906-42D0-8C2F-5D35C4D6C852}" type="pres">
      <dgm:prSet presAssocID="{7DAF2567-3D8B-4A13-837D-F2C93D1BFD6D}" presName="background" presStyleLbl="node0" presStyleIdx="1" presStyleCnt="3"/>
      <dgm:spPr/>
    </dgm:pt>
    <dgm:pt modelId="{066DE33E-FE2D-488B-919D-C4EEE6935CB2}" type="pres">
      <dgm:prSet presAssocID="{7DAF2567-3D8B-4A13-837D-F2C93D1BFD6D}" presName="text" presStyleLbl="fgAcc0" presStyleIdx="1" presStyleCnt="3">
        <dgm:presLayoutVars>
          <dgm:chPref val="3"/>
        </dgm:presLayoutVars>
      </dgm:prSet>
      <dgm:spPr/>
    </dgm:pt>
    <dgm:pt modelId="{B8B12D8D-0657-4BD5-B781-98D4C9C2D402}" type="pres">
      <dgm:prSet presAssocID="{7DAF2567-3D8B-4A13-837D-F2C93D1BFD6D}" presName="hierChild2" presStyleCnt="0"/>
      <dgm:spPr/>
    </dgm:pt>
    <dgm:pt modelId="{F152C012-CFAC-440E-8D43-6D0CE3E3673F}" type="pres">
      <dgm:prSet presAssocID="{62F2078F-9034-40DC-BF3D-19AD24733BBA}" presName="hierRoot1" presStyleCnt="0"/>
      <dgm:spPr/>
    </dgm:pt>
    <dgm:pt modelId="{7888F913-7C31-4D2B-98AA-F95BDD2F6B20}" type="pres">
      <dgm:prSet presAssocID="{62F2078F-9034-40DC-BF3D-19AD24733BBA}" presName="composite" presStyleCnt="0"/>
      <dgm:spPr/>
    </dgm:pt>
    <dgm:pt modelId="{38E2C439-FADA-4B93-9655-936C9B321472}" type="pres">
      <dgm:prSet presAssocID="{62F2078F-9034-40DC-BF3D-19AD24733BBA}" presName="background" presStyleLbl="node0" presStyleIdx="2" presStyleCnt="3"/>
      <dgm:spPr/>
    </dgm:pt>
    <dgm:pt modelId="{DAFDEC00-10D5-4A8B-9C44-04B4D97E5D07}" type="pres">
      <dgm:prSet presAssocID="{62F2078F-9034-40DC-BF3D-19AD24733BBA}" presName="text" presStyleLbl="fgAcc0" presStyleIdx="2" presStyleCnt="3">
        <dgm:presLayoutVars>
          <dgm:chPref val="3"/>
        </dgm:presLayoutVars>
      </dgm:prSet>
      <dgm:spPr/>
    </dgm:pt>
    <dgm:pt modelId="{41BF2D52-B3B8-4CDA-814E-B91DCA1F2EBE}" type="pres">
      <dgm:prSet presAssocID="{62F2078F-9034-40DC-BF3D-19AD24733BBA}" presName="hierChild2" presStyleCnt="0"/>
      <dgm:spPr/>
    </dgm:pt>
  </dgm:ptLst>
  <dgm:cxnLst>
    <dgm:cxn modelId="{B9DA1D74-D00D-4A45-8256-AE72E3E7047C}" type="presOf" srcId="{62F2078F-9034-40DC-BF3D-19AD24733BBA}" destId="{DAFDEC00-10D5-4A8B-9C44-04B4D97E5D07}" srcOrd="0" destOrd="0" presId="urn:microsoft.com/office/officeart/2005/8/layout/hierarchy1"/>
    <dgm:cxn modelId="{1320F8A5-3184-4311-838B-69B803EBC7BF}" type="presOf" srcId="{5C787811-A32A-48E9-8494-51497AFA6078}" destId="{ABF97D2D-091D-4CEB-AB04-021C429B1AF1}" srcOrd="0" destOrd="0" presId="urn:microsoft.com/office/officeart/2005/8/layout/hierarchy1"/>
    <dgm:cxn modelId="{4B079CC8-E4F3-48A5-8F75-E66341448414}" srcId="{5C787811-A32A-48E9-8494-51497AFA6078}" destId="{EA4A81D2-5873-471A-BDAE-1804FCA3FDF6}" srcOrd="0" destOrd="0" parTransId="{D12FD305-AA37-4F3C-A643-1F7E70A94FB9}" sibTransId="{829F8914-850D-47ED-AA88-FAB9B5F76ED0}"/>
    <dgm:cxn modelId="{AF5A12CB-2AA2-47A5-ACB9-8FBD7CB6332E}" srcId="{5C787811-A32A-48E9-8494-51497AFA6078}" destId="{7DAF2567-3D8B-4A13-837D-F2C93D1BFD6D}" srcOrd="1" destOrd="0" parTransId="{09EED261-B87C-4E34-B5E8-AAA0B26FE4DA}" sibTransId="{B605390F-E110-474E-AF17-AE7702A6E441}"/>
    <dgm:cxn modelId="{414D51E2-0782-409C-AB84-9CF4CA468051}" type="presOf" srcId="{EA4A81D2-5873-471A-BDAE-1804FCA3FDF6}" destId="{06E56CFE-2E7B-4A88-9454-D79FF7A946B7}" srcOrd="0" destOrd="0" presId="urn:microsoft.com/office/officeart/2005/8/layout/hierarchy1"/>
    <dgm:cxn modelId="{0F5388E5-3BBB-48A6-9C65-87EA4D65DDDA}" srcId="{5C787811-A32A-48E9-8494-51497AFA6078}" destId="{62F2078F-9034-40DC-BF3D-19AD24733BBA}" srcOrd="2" destOrd="0" parTransId="{DA549E74-D633-4EC6-BF1F-C24930C0EE70}" sibTransId="{0EAA71B2-D927-430E-BC59-30B3EC633EFD}"/>
    <dgm:cxn modelId="{3F755BF5-B396-4208-885B-EEF45BB1E4E7}" type="presOf" srcId="{7DAF2567-3D8B-4A13-837D-F2C93D1BFD6D}" destId="{066DE33E-FE2D-488B-919D-C4EEE6935CB2}" srcOrd="0" destOrd="0" presId="urn:microsoft.com/office/officeart/2005/8/layout/hierarchy1"/>
    <dgm:cxn modelId="{D2B774BF-D7D7-4A72-A816-B634C0A3BC66}" type="presParOf" srcId="{ABF97D2D-091D-4CEB-AB04-021C429B1AF1}" destId="{E67718B9-30B5-4ED0-BAA4-D9C5CE3C4D90}" srcOrd="0" destOrd="0" presId="urn:microsoft.com/office/officeart/2005/8/layout/hierarchy1"/>
    <dgm:cxn modelId="{EE3FBAC9-4106-4ECB-B7DA-594E877F0200}" type="presParOf" srcId="{E67718B9-30B5-4ED0-BAA4-D9C5CE3C4D90}" destId="{421819E7-F8DB-4387-905D-62AB8AD05EFC}" srcOrd="0" destOrd="0" presId="urn:microsoft.com/office/officeart/2005/8/layout/hierarchy1"/>
    <dgm:cxn modelId="{B2C322F8-80E2-42A6-B343-A6FB6AFEB103}" type="presParOf" srcId="{421819E7-F8DB-4387-905D-62AB8AD05EFC}" destId="{7A39D026-3778-4BEC-A84C-8B56E51296F8}" srcOrd="0" destOrd="0" presId="urn:microsoft.com/office/officeart/2005/8/layout/hierarchy1"/>
    <dgm:cxn modelId="{CF5066A7-EBAE-4BB4-8066-A879589A51CF}" type="presParOf" srcId="{421819E7-F8DB-4387-905D-62AB8AD05EFC}" destId="{06E56CFE-2E7B-4A88-9454-D79FF7A946B7}" srcOrd="1" destOrd="0" presId="urn:microsoft.com/office/officeart/2005/8/layout/hierarchy1"/>
    <dgm:cxn modelId="{DB0DE794-0335-4757-9ADA-4F83D5DCDC2C}" type="presParOf" srcId="{E67718B9-30B5-4ED0-BAA4-D9C5CE3C4D90}" destId="{65F8F1D8-BF91-40D3-952E-504479618A43}" srcOrd="1" destOrd="0" presId="urn:microsoft.com/office/officeart/2005/8/layout/hierarchy1"/>
    <dgm:cxn modelId="{86197C45-92AC-4B3F-B698-BF7A22A3BB98}" type="presParOf" srcId="{ABF97D2D-091D-4CEB-AB04-021C429B1AF1}" destId="{42E86B84-569F-4D29-91DF-92BF3B2FF757}" srcOrd="1" destOrd="0" presId="urn:microsoft.com/office/officeart/2005/8/layout/hierarchy1"/>
    <dgm:cxn modelId="{3DBE8188-C8FE-49CD-9F7F-36A7B9537BAB}" type="presParOf" srcId="{42E86B84-569F-4D29-91DF-92BF3B2FF757}" destId="{A5698F14-4BE4-483C-9417-620E36955B72}" srcOrd="0" destOrd="0" presId="urn:microsoft.com/office/officeart/2005/8/layout/hierarchy1"/>
    <dgm:cxn modelId="{F94B8803-62B7-403D-874F-03F0BEE04DF3}" type="presParOf" srcId="{A5698F14-4BE4-483C-9417-620E36955B72}" destId="{9A55EB4D-9906-42D0-8C2F-5D35C4D6C852}" srcOrd="0" destOrd="0" presId="urn:microsoft.com/office/officeart/2005/8/layout/hierarchy1"/>
    <dgm:cxn modelId="{EC28399E-960B-4644-ABFF-05FC4042C27F}" type="presParOf" srcId="{A5698F14-4BE4-483C-9417-620E36955B72}" destId="{066DE33E-FE2D-488B-919D-C4EEE6935CB2}" srcOrd="1" destOrd="0" presId="urn:microsoft.com/office/officeart/2005/8/layout/hierarchy1"/>
    <dgm:cxn modelId="{EDDDBB20-4A8B-438A-9D28-EFAA84B90FFB}" type="presParOf" srcId="{42E86B84-569F-4D29-91DF-92BF3B2FF757}" destId="{B8B12D8D-0657-4BD5-B781-98D4C9C2D402}" srcOrd="1" destOrd="0" presId="urn:microsoft.com/office/officeart/2005/8/layout/hierarchy1"/>
    <dgm:cxn modelId="{9BCD1490-BC52-465E-9BC8-A51693FC80EC}" type="presParOf" srcId="{ABF97D2D-091D-4CEB-AB04-021C429B1AF1}" destId="{F152C012-CFAC-440E-8D43-6D0CE3E3673F}" srcOrd="2" destOrd="0" presId="urn:microsoft.com/office/officeart/2005/8/layout/hierarchy1"/>
    <dgm:cxn modelId="{11149DF5-4E4C-4BAA-B0F8-95691BE2672A}" type="presParOf" srcId="{F152C012-CFAC-440E-8D43-6D0CE3E3673F}" destId="{7888F913-7C31-4D2B-98AA-F95BDD2F6B20}" srcOrd="0" destOrd="0" presId="urn:microsoft.com/office/officeart/2005/8/layout/hierarchy1"/>
    <dgm:cxn modelId="{2C9EDBD4-110C-48AC-A779-8D010A296CAA}" type="presParOf" srcId="{7888F913-7C31-4D2B-98AA-F95BDD2F6B20}" destId="{38E2C439-FADA-4B93-9655-936C9B321472}" srcOrd="0" destOrd="0" presId="urn:microsoft.com/office/officeart/2005/8/layout/hierarchy1"/>
    <dgm:cxn modelId="{FD98E257-A355-42EA-9E76-7A241B3FBBF2}" type="presParOf" srcId="{7888F913-7C31-4D2B-98AA-F95BDD2F6B20}" destId="{DAFDEC00-10D5-4A8B-9C44-04B4D97E5D07}" srcOrd="1" destOrd="0" presId="urn:microsoft.com/office/officeart/2005/8/layout/hierarchy1"/>
    <dgm:cxn modelId="{851D6731-808C-4842-89E1-001FE0463010}" type="presParOf" srcId="{F152C012-CFAC-440E-8D43-6D0CE3E3673F}" destId="{41BF2D52-B3B8-4CDA-814E-B91DCA1F2EB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54FFB12-1788-459B-B0B3-58E368BA3606}">
      <dsp:nvSpPr>
        <dsp:cNvPr id="0" name=""/>
        <dsp:cNvSpPr/>
      </dsp:nvSpPr>
      <dsp:spPr>
        <a:xfrm>
          <a:off x="0" y="1017"/>
          <a:ext cx="922820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72A9A-85F8-49C6-96D2-D12571CB2742}">
      <dsp:nvSpPr>
        <dsp:cNvPr id="0" name=""/>
        <dsp:cNvSpPr/>
      </dsp:nvSpPr>
      <dsp:spPr>
        <a:xfrm>
          <a:off x="0" y="1017"/>
          <a:ext cx="9228201" cy="346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Group:2</a:t>
          </a:r>
        </a:p>
      </dsp:txBody>
      <dsp:txXfrm>
        <a:off x="0" y="1017"/>
        <a:ext cx="9228201" cy="346842"/>
      </dsp:txXfrm>
    </dsp:sp>
    <dsp:sp modelId="{33D00680-828C-4DE6-AF29-010833A6C4A0}">
      <dsp:nvSpPr>
        <dsp:cNvPr id="0" name=""/>
        <dsp:cNvSpPr/>
      </dsp:nvSpPr>
      <dsp:spPr>
        <a:xfrm>
          <a:off x="0" y="347859"/>
          <a:ext cx="922820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4EE302-00B3-4B76-811E-F779C5E2AF1B}">
      <dsp:nvSpPr>
        <dsp:cNvPr id="0" name=""/>
        <dsp:cNvSpPr/>
      </dsp:nvSpPr>
      <dsp:spPr>
        <a:xfrm>
          <a:off x="0" y="347859"/>
          <a:ext cx="9228201" cy="346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Prashansa Rathod 8993410</a:t>
          </a:r>
        </a:p>
      </dsp:txBody>
      <dsp:txXfrm>
        <a:off x="0" y="347859"/>
        <a:ext cx="9228201" cy="346842"/>
      </dsp:txXfrm>
    </dsp:sp>
    <dsp:sp modelId="{C4091DDA-D341-4BD5-81CB-0DDD25263DFE}">
      <dsp:nvSpPr>
        <dsp:cNvPr id="0" name=""/>
        <dsp:cNvSpPr/>
      </dsp:nvSpPr>
      <dsp:spPr>
        <a:xfrm>
          <a:off x="0" y="694701"/>
          <a:ext cx="922820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62FE8B-CA8D-4D35-88E2-CC7894A10E84}">
      <dsp:nvSpPr>
        <dsp:cNvPr id="0" name=""/>
        <dsp:cNvSpPr/>
      </dsp:nvSpPr>
      <dsp:spPr>
        <a:xfrm>
          <a:off x="0" y="694701"/>
          <a:ext cx="9228201" cy="346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Nidhi Ahir- 9041129</a:t>
          </a:r>
        </a:p>
      </dsp:txBody>
      <dsp:txXfrm>
        <a:off x="0" y="694701"/>
        <a:ext cx="9228201" cy="346842"/>
      </dsp:txXfrm>
    </dsp:sp>
    <dsp:sp modelId="{A83C1FB4-1CBE-489E-8842-16CB83FE0125}">
      <dsp:nvSpPr>
        <dsp:cNvPr id="0" name=""/>
        <dsp:cNvSpPr/>
      </dsp:nvSpPr>
      <dsp:spPr>
        <a:xfrm>
          <a:off x="0" y="1041544"/>
          <a:ext cx="922820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F339AF-AB50-4022-B81F-FA568A954C98}">
      <dsp:nvSpPr>
        <dsp:cNvPr id="0" name=""/>
        <dsp:cNvSpPr/>
      </dsp:nvSpPr>
      <dsp:spPr>
        <a:xfrm>
          <a:off x="0" y="1041544"/>
          <a:ext cx="9228201" cy="346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Jaiv Burman 8930180</a:t>
          </a:r>
        </a:p>
      </dsp:txBody>
      <dsp:txXfrm>
        <a:off x="0" y="1041544"/>
        <a:ext cx="9228201" cy="346842"/>
      </dsp:txXfrm>
    </dsp:sp>
    <dsp:sp modelId="{93A12798-BA67-4717-B01B-F8656D59B2E4}">
      <dsp:nvSpPr>
        <dsp:cNvPr id="0" name=""/>
        <dsp:cNvSpPr/>
      </dsp:nvSpPr>
      <dsp:spPr>
        <a:xfrm>
          <a:off x="0" y="1388386"/>
          <a:ext cx="922820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E4A0CA-C946-4296-B04D-5BDD80F7445F}">
      <dsp:nvSpPr>
        <dsp:cNvPr id="0" name=""/>
        <dsp:cNvSpPr/>
      </dsp:nvSpPr>
      <dsp:spPr>
        <a:xfrm>
          <a:off x="0" y="1388386"/>
          <a:ext cx="9228201" cy="346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Harsh Joshi-8952840</a:t>
          </a:r>
        </a:p>
      </dsp:txBody>
      <dsp:txXfrm>
        <a:off x="0" y="1388386"/>
        <a:ext cx="9228201" cy="346842"/>
      </dsp:txXfrm>
    </dsp:sp>
    <dsp:sp modelId="{FCC1EB6A-4BE4-4A08-83F2-A1CC956E738F}">
      <dsp:nvSpPr>
        <dsp:cNvPr id="0" name=""/>
        <dsp:cNvSpPr/>
      </dsp:nvSpPr>
      <dsp:spPr>
        <a:xfrm>
          <a:off x="0" y="1735228"/>
          <a:ext cx="922820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AC754A-090D-4CEF-8655-64F9B1A51B19}">
      <dsp:nvSpPr>
        <dsp:cNvPr id="0" name=""/>
        <dsp:cNvSpPr/>
      </dsp:nvSpPr>
      <dsp:spPr>
        <a:xfrm>
          <a:off x="0" y="1735228"/>
          <a:ext cx="9228201" cy="346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Jagroop singh sandhu- 8980887</a:t>
          </a:r>
        </a:p>
      </dsp:txBody>
      <dsp:txXfrm>
        <a:off x="0" y="1735228"/>
        <a:ext cx="9228201" cy="3468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1E40BC-59EF-4CB3-9103-80EFDDACBB9C}">
      <dsp:nvSpPr>
        <dsp:cNvPr id="0" name=""/>
        <dsp:cNvSpPr/>
      </dsp:nvSpPr>
      <dsp:spPr>
        <a:xfrm>
          <a:off x="0" y="2779"/>
          <a:ext cx="8300357" cy="59198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27E4C4-34B2-43EE-B94F-D3CEC5EB3897}">
      <dsp:nvSpPr>
        <dsp:cNvPr id="0" name=""/>
        <dsp:cNvSpPr/>
      </dsp:nvSpPr>
      <dsp:spPr>
        <a:xfrm>
          <a:off x="179074" y="135975"/>
          <a:ext cx="325589" cy="32558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320382-A711-47D4-B742-A7EF5289B6F8}">
      <dsp:nvSpPr>
        <dsp:cNvPr id="0" name=""/>
        <dsp:cNvSpPr/>
      </dsp:nvSpPr>
      <dsp:spPr>
        <a:xfrm>
          <a:off x="683738" y="2779"/>
          <a:ext cx="7616618" cy="5919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651" tIns="62651" rIns="62651" bIns="6265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Residential &amp; agricultural sources contribute </a:t>
          </a:r>
          <a:r>
            <a:rPr lang="en-CA" sz="1600" b="1" kern="1200"/>
            <a:t>50%</a:t>
          </a:r>
          <a:r>
            <a:rPr lang="en-CA" sz="1600" kern="1200"/>
            <a:t> of PM₂.₅</a:t>
          </a:r>
          <a:endParaRPr lang="en-US" sz="1600" kern="1200"/>
        </a:p>
      </dsp:txBody>
      <dsp:txXfrm>
        <a:off x="683738" y="2779"/>
        <a:ext cx="7616618" cy="591981"/>
      </dsp:txXfrm>
    </dsp:sp>
    <dsp:sp modelId="{C8873324-E8A7-4012-BBBA-52B98CDF22DE}">
      <dsp:nvSpPr>
        <dsp:cNvPr id="0" name=""/>
        <dsp:cNvSpPr/>
      </dsp:nvSpPr>
      <dsp:spPr>
        <a:xfrm>
          <a:off x="0" y="742756"/>
          <a:ext cx="8300357" cy="59198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BB6901-5963-4215-A60A-36E113A319A9}">
      <dsp:nvSpPr>
        <dsp:cNvPr id="0" name=""/>
        <dsp:cNvSpPr/>
      </dsp:nvSpPr>
      <dsp:spPr>
        <a:xfrm>
          <a:off x="179074" y="875952"/>
          <a:ext cx="325589" cy="32558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2D3BDC-7925-43E1-B2A7-390874A6F560}">
      <dsp:nvSpPr>
        <dsp:cNvPr id="0" name=""/>
        <dsp:cNvSpPr/>
      </dsp:nvSpPr>
      <dsp:spPr>
        <a:xfrm>
          <a:off x="683738" y="742756"/>
          <a:ext cx="7616618" cy="5919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651" tIns="62651" rIns="62651" bIns="6265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/>
            <a:t>Wood-burning systems alone = 38.2%</a:t>
          </a:r>
          <a:r>
            <a:rPr lang="en-CA" sz="1600" kern="1200"/>
            <a:t> of that</a:t>
          </a:r>
          <a:endParaRPr lang="en-US" sz="1600" kern="1200"/>
        </a:p>
      </dsp:txBody>
      <dsp:txXfrm>
        <a:off x="683738" y="742756"/>
        <a:ext cx="7616618" cy="591981"/>
      </dsp:txXfrm>
    </dsp:sp>
    <dsp:sp modelId="{9C5E7ED2-1D9F-4CD9-A99F-10746D486B00}">
      <dsp:nvSpPr>
        <dsp:cNvPr id="0" name=""/>
        <dsp:cNvSpPr/>
      </dsp:nvSpPr>
      <dsp:spPr>
        <a:xfrm>
          <a:off x="0" y="1482733"/>
          <a:ext cx="8300357" cy="59198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74E9BE-7FF2-40B0-AC1C-18DBFE6AC08A}">
      <dsp:nvSpPr>
        <dsp:cNvPr id="0" name=""/>
        <dsp:cNvSpPr/>
      </dsp:nvSpPr>
      <dsp:spPr>
        <a:xfrm>
          <a:off x="179074" y="1615929"/>
          <a:ext cx="325589" cy="32558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5F626D-443C-4440-8362-967886D6F544}">
      <dsp:nvSpPr>
        <dsp:cNvPr id="0" name=""/>
        <dsp:cNvSpPr/>
      </dsp:nvSpPr>
      <dsp:spPr>
        <a:xfrm>
          <a:off x="683738" y="1482733"/>
          <a:ext cx="7616618" cy="5919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651" tIns="62651" rIns="62651" bIns="6265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Government policies exist, but </a:t>
          </a:r>
          <a:r>
            <a:rPr lang="en-CA" sz="1600" b="1" kern="1200"/>
            <a:t>lack targeting</a:t>
          </a:r>
          <a:endParaRPr lang="en-US" sz="1600" kern="1200"/>
        </a:p>
      </dsp:txBody>
      <dsp:txXfrm>
        <a:off x="683738" y="1482733"/>
        <a:ext cx="7616618" cy="591981"/>
      </dsp:txXfrm>
    </dsp:sp>
    <dsp:sp modelId="{93259269-23F5-44D4-B078-367535D7D40A}">
      <dsp:nvSpPr>
        <dsp:cNvPr id="0" name=""/>
        <dsp:cNvSpPr/>
      </dsp:nvSpPr>
      <dsp:spPr>
        <a:xfrm>
          <a:off x="0" y="2222710"/>
          <a:ext cx="8300357" cy="59198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13B3F1-D6EF-45B1-A5DC-D484EC43DF38}">
      <dsp:nvSpPr>
        <dsp:cNvPr id="0" name=""/>
        <dsp:cNvSpPr/>
      </dsp:nvSpPr>
      <dsp:spPr>
        <a:xfrm>
          <a:off x="179074" y="2355906"/>
          <a:ext cx="325589" cy="32558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F5F8B8-4E05-410C-8DB8-53EEFB688676}">
      <dsp:nvSpPr>
        <dsp:cNvPr id="0" name=""/>
        <dsp:cNvSpPr/>
      </dsp:nvSpPr>
      <dsp:spPr>
        <a:xfrm>
          <a:off x="683738" y="2222710"/>
          <a:ext cx="7616618" cy="5919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651" tIns="62651" rIns="62651" bIns="6265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/>
            <a:t>Gap:</a:t>
          </a:r>
          <a:r>
            <a:rPr lang="en-CA" sz="1600" kern="1200"/>
            <a:t> Current level = 9.0 µg/m³, Target = 7.9 µg/m³</a:t>
          </a:r>
          <a:endParaRPr lang="en-US" sz="1600" kern="1200"/>
        </a:p>
      </dsp:txBody>
      <dsp:txXfrm>
        <a:off x="683738" y="2222710"/>
        <a:ext cx="7616618" cy="591981"/>
      </dsp:txXfrm>
    </dsp:sp>
    <dsp:sp modelId="{8727244C-A693-4029-AAD9-DE38013FC6B2}">
      <dsp:nvSpPr>
        <dsp:cNvPr id="0" name=""/>
        <dsp:cNvSpPr/>
      </dsp:nvSpPr>
      <dsp:spPr>
        <a:xfrm>
          <a:off x="0" y="2962687"/>
          <a:ext cx="8300357" cy="591981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FA48FD-F8AD-4E20-A23B-0D1B59431DF8}">
      <dsp:nvSpPr>
        <dsp:cNvPr id="0" name=""/>
        <dsp:cNvSpPr/>
      </dsp:nvSpPr>
      <dsp:spPr>
        <a:xfrm>
          <a:off x="179074" y="3095883"/>
          <a:ext cx="325589" cy="325589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D14CF5-33F8-4117-8F6A-0772CD9C791C}">
      <dsp:nvSpPr>
        <dsp:cNvPr id="0" name=""/>
        <dsp:cNvSpPr/>
      </dsp:nvSpPr>
      <dsp:spPr>
        <a:xfrm>
          <a:off x="683738" y="2962687"/>
          <a:ext cx="7616618" cy="5919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2651" tIns="62651" rIns="62651" bIns="6265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/>
            <a:t>Why it's a problem:</a:t>
          </a:r>
          <a:r>
            <a:rPr lang="en-CA" sz="1600" kern="1200"/>
            <a:t> High healthcare costs, public health risk, missed sustainability targets</a:t>
          </a:r>
          <a:endParaRPr lang="en-US" sz="1600" kern="1200"/>
        </a:p>
      </dsp:txBody>
      <dsp:txXfrm>
        <a:off x="683738" y="2962687"/>
        <a:ext cx="7616618" cy="59198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39D026-3778-4BEC-A84C-8B56E51296F8}">
      <dsp:nvSpPr>
        <dsp:cNvPr id="0" name=""/>
        <dsp:cNvSpPr/>
      </dsp:nvSpPr>
      <dsp:spPr>
        <a:xfrm>
          <a:off x="0" y="124215"/>
          <a:ext cx="3155593" cy="20038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E56CFE-2E7B-4A88-9454-D79FF7A946B7}">
      <dsp:nvSpPr>
        <dsp:cNvPr id="0" name=""/>
        <dsp:cNvSpPr/>
      </dsp:nvSpPr>
      <dsp:spPr>
        <a:xfrm>
          <a:off x="350621" y="457305"/>
          <a:ext cx="3155593" cy="20038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AI-Based Dynamic Incentive Allocation emerged as the top-performing countermeasure due to its superior performance across all five critical evaluation criteria. </a:t>
          </a:r>
        </a:p>
      </dsp:txBody>
      <dsp:txXfrm>
        <a:off x="409310" y="515994"/>
        <a:ext cx="3038215" cy="1886423"/>
      </dsp:txXfrm>
    </dsp:sp>
    <dsp:sp modelId="{9A55EB4D-9906-42D0-8C2F-5D35C4D6C852}">
      <dsp:nvSpPr>
        <dsp:cNvPr id="0" name=""/>
        <dsp:cNvSpPr/>
      </dsp:nvSpPr>
      <dsp:spPr>
        <a:xfrm>
          <a:off x="3856836" y="124215"/>
          <a:ext cx="3155593" cy="20038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6DE33E-FE2D-488B-919D-C4EEE6935CB2}">
      <dsp:nvSpPr>
        <dsp:cNvPr id="0" name=""/>
        <dsp:cNvSpPr/>
      </dsp:nvSpPr>
      <dsp:spPr>
        <a:xfrm>
          <a:off x="4207457" y="457305"/>
          <a:ext cx="3155593" cy="20038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According to a recent study by researchers in the U.S. Northeast, this approach achieved up to32.23% higher carbon reductions compared to traditional incentive schemes. </a:t>
          </a:r>
        </a:p>
      </dsp:txBody>
      <dsp:txXfrm>
        <a:off x="4266146" y="515994"/>
        <a:ext cx="3038215" cy="1886423"/>
      </dsp:txXfrm>
    </dsp:sp>
    <dsp:sp modelId="{38E2C439-FADA-4B93-9655-936C9B321472}">
      <dsp:nvSpPr>
        <dsp:cNvPr id="0" name=""/>
        <dsp:cNvSpPr/>
      </dsp:nvSpPr>
      <dsp:spPr>
        <a:xfrm>
          <a:off x="7713672" y="124215"/>
          <a:ext cx="3155593" cy="20038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FDEC00-10D5-4A8B-9C44-04B4D97E5D07}">
      <dsp:nvSpPr>
        <dsp:cNvPr id="0" name=""/>
        <dsp:cNvSpPr/>
      </dsp:nvSpPr>
      <dsp:spPr>
        <a:xfrm>
          <a:off x="8064293" y="457305"/>
          <a:ext cx="3155593" cy="20038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Moreover, it demonstrated an equity-aware framework that retained 78.84% of optimal reductions, ensuring fair distribution across socio-economic groups —an essential policy goal.</a:t>
          </a:r>
        </a:p>
      </dsp:txBody>
      <dsp:txXfrm>
        <a:off x="8122982" y="515994"/>
        <a:ext cx="3038215" cy="18864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jp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7B1607-CBB4-4D39-A53C-2DB91479B7AA}" type="datetimeFigureOut">
              <a:rPr lang="en-CA" smtClean="0"/>
              <a:t>2025-04-13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278F15-A993-4CAB-8715-7D556351B1A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7750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278F15-A993-4CAB-8715-7D556351B1A1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6887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11EAACC7-3B3F-47D1-959A-EF58926E955E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67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38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85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08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95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558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11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90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93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981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11EAACC7-3B3F-47D1-959A-EF58926E955E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744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11EAACC7-3B3F-47D1-959A-EF58926E955E}" type="datetimeFigureOut">
              <a:rPr lang="en-US" smtClean="0"/>
              <a:t>4/13/2025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424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  <p:sldLayoutId id="2147483783" r:id="rId7"/>
    <p:sldLayoutId id="2147483784" r:id="rId8"/>
    <p:sldLayoutId id="2147483785" r:id="rId9"/>
    <p:sldLayoutId id="2147483786" r:id="rId10"/>
    <p:sldLayoutId id="214748378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hyperlink" Target="https://github.com/prashansarathod/CSCN8040" TargetMode="External"/><Relationship Id="rId7" Type="http://schemas.openxmlformats.org/officeDocument/2006/relationships/diagramColors" Target="../diagrams/colors3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6.png"/><Relationship Id="rId7" Type="http://schemas.openxmlformats.org/officeDocument/2006/relationships/diagramLayout" Target="../diagrams/layout2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openxmlformats.org/officeDocument/2006/relationships/hyperlink" Target="https://www.epa.gov/stationary-sources-air-pollution/new-source-performance-standards-residential-wood-heaters" TargetMode="External"/><Relationship Id="rId10" Type="http://schemas.microsoft.com/office/2007/relationships/diagramDrawing" Target="../diagrams/drawing2.xml"/><Relationship Id="rId4" Type="http://schemas.openxmlformats.org/officeDocument/2006/relationships/image" Target="../media/image7.png"/><Relationship Id="rId9" Type="http://schemas.openxmlformats.org/officeDocument/2006/relationships/diagramColors" Target="../diagrams/colors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case-studies/nukissiorfiit-cognos-analytic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FE50961-0F1B-484C-85BC-4BD16B9FF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urple sky">
            <a:extLst>
              <a:ext uri="{FF2B5EF4-FFF2-40B4-BE49-F238E27FC236}">
                <a16:creationId xmlns:a16="http://schemas.microsoft.com/office/drawing/2014/main" id="{459BE04A-BC5F-69F9-8D5D-5D33081060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6" b="736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AA007F-7F58-650B-F4FB-9E9DDD583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377" y="1326198"/>
            <a:ext cx="10782300" cy="33528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8800" kern="1200" spc="-12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AI-Driven Targeted Subsidies to Reduce PM₂.₅ Emissions </a:t>
            </a:r>
            <a:br>
              <a:rPr lang="en-US" sz="8800" kern="1200" spc="-12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8800" kern="1200" spc="-12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17" name="Text Placeholder 2">
            <a:extLst>
              <a:ext uri="{FF2B5EF4-FFF2-40B4-BE49-F238E27FC236}">
                <a16:creationId xmlns:a16="http://schemas.microsoft.com/office/drawing/2014/main" id="{979BBA29-3019-1EDA-1E12-98F5B8B4E285}"/>
              </a:ext>
            </a:extLst>
          </p:cNvPr>
          <p:cNvGraphicFramePr/>
          <p:nvPr/>
        </p:nvGraphicFramePr>
        <p:xfrm>
          <a:off x="667512" y="4206876"/>
          <a:ext cx="9228201" cy="2083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64622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20">
          <a:fgClr>
            <a:schemeClr val="accent4">
              <a:lumMod val="60000"/>
              <a:lumOff val="40000"/>
            </a:schemeClr>
          </a:fgClr>
          <a:bgClr>
            <a:schemeClr val="accent4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06B6690-392C-A8C5-92AA-8E46E344C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105" y="301737"/>
            <a:ext cx="10687790" cy="293914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07761E2-FDFB-F25D-19E7-D97B21FA6342}"/>
              </a:ext>
            </a:extLst>
          </p:cNvPr>
          <p:cNvSpPr txBox="1"/>
          <p:nvPr/>
        </p:nvSpPr>
        <p:spPr>
          <a:xfrm>
            <a:off x="313630" y="6053608"/>
            <a:ext cx="5324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tx1">
                    <a:lumMod val="95000"/>
                    <a:lumOff val="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https://github.com/prashansarathod/CSCN8040</a:t>
            </a:r>
            <a:endParaRPr lang="en-CA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aphicFrame>
        <p:nvGraphicFramePr>
          <p:cNvPr id="7" name="TextBox 2">
            <a:extLst>
              <a:ext uri="{FF2B5EF4-FFF2-40B4-BE49-F238E27FC236}">
                <a16:creationId xmlns:a16="http://schemas.microsoft.com/office/drawing/2014/main" id="{FEDD4008-406B-2F84-0818-8590F770B254}"/>
              </a:ext>
            </a:extLst>
          </p:cNvPr>
          <p:cNvGraphicFramePr/>
          <p:nvPr/>
        </p:nvGraphicFramePr>
        <p:xfrm>
          <a:off x="313630" y="3429000"/>
          <a:ext cx="11219887" cy="25853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77631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A8064B-700C-4331-A7D6-930CEA558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795EF91-5453-618C-C799-FE1B5B0F08F8}"/>
              </a:ext>
            </a:extLst>
          </p:cNvPr>
          <p:cNvSpPr/>
          <p:nvPr/>
        </p:nvSpPr>
        <p:spPr>
          <a:xfrm>
            <a:off x="5298615" y="1067403"/>
            <a:ext cx="5098114" cy="4723194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spc="-120">
                <a:ln w="0"/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654295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962AC3C-FEB4-4C6A-8CA6-D570CD009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196" cy="68580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4304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D50143F-D9F9-79EF-EA8B-2F6C87551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7225" y="268121"/>
            <a:ext cx="6574971" cy="1497417"/>
          </a:xfrm>
        </p:spPr>
        <p:txBody>
          <a:bodyPr>
            <a:normAutofit/>
          </a:bodyPr>
          <a:lstStyle/>
          <a:p>
            <a:pPr algn="l"/>
            <a:r>
              <a:rPr lang="en-CA" sz="2400" dirty="0">
                <a:effectLst/>
                <a:latin typeface="+mj-lt"/>
                <a:ea typeface="Aptos" panose="020B0004020202020204" pitchFamily="34" charset="0"/>
                <a:cs typeface="Times New Roman" panose="02020603050405020304" pitchFamily="18" charset="0"/>
              </a:rPr>
              <a:t>AI-Driven Targeted Subsidies to Reduce PM₂.₅ Emissions </a:t>
            </a:r>
            <a:endParaRPr lang="en-CA" sz="2400" dirty="0">
              <a:latin typeface="+mj-lt"/>
            </a:endParaRPr>
          </a:p>
        </p:txBody>
      </p:sp>
      <p:pic>
        <p:nvPicPr>
          <p:cNvPr id="14" name="Picture 13" descr="An abstract connection in pale grey background">
            <a:extLst>
              <a:ext uri="{FF2B5EF4-FFF2-40B4-BE49-F238E27FC236}">
                <a16:creationId xmlns:a16="http://schemas.microsoft.com/office/drawing/2014/main" id="{81DECF83-4F84-E47A-6F4E-9E9025B03F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" y="-181"/>
            <a:ext cx="12191678" cy="685818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DE74693-CF06-06E3-473D-D8404D49C584}"/>
              </a:ext>
            </a:extLst>
          </p:cNvPr>
          <p:cNvSpPr txBox="1"/>
          <p:nvPr/>
        </p:nvSpPr>
        <p:spPr>
          <a:xfrm>
            <a:off x="5634121" y="810739"/>
            <a:ext cx="6160654" cy="58298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04825" marR="0" lvl="0" indent="-28575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asis MT Pro" panose="02040504050005020304" pitchFamily="18" charset="0"/>
                <a:ea typeface="Open Sans" panose="020B0606030504020204" pitchFamily="34" charset="0"/>
                <a:cs typeface="+mn-cs"/>
              </a:rPr>
              <a:t>Clean air is a right, not a luxury. Millions of households in rural and low-income areas rely on outdated, inefficient wood-burning stoves, contributing to dangerously high PM2.5 levels. </a:t>
            </a:r>
          </a:p>
          <a:p>
            <a:pPr marL="504825" marR="0" lvl="0" indent="-28575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asis MT Pro" panose="02040504050005020304" pitchFamily="18" charset="0"/>
                <a:ea typeface="Open Sans" panose="020B0606030504020204" pitchFamily="34" charset="0"/>
                <a:cs typeface="+mn-cs"/>
              </a:rPr>
              <a:t>This issue not only threatens public health but also undermines environmental regulations. </a:t>
            </a:r>
          </a:p>
          <a:p>
            <a:pPr marL="504825" marR="0" lvl="0" indent="-28575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asis MT Pro" panose="02040504050005020304" pitchFamily="18" charset="0"/>
                <a:ea typeface="Open Sans" panose="020B0606030504020204" pitchFamily="34" charset="0"/>
                <a:cs typeface="+mn-cs"/>
              </a:rPr>
              <a:t>By leveraging AI-driven insights to identify key PM2.5 contributors, we empower communities and policymakers to design smarter, cleaner, and healthier futures. </a:t>
            </a:r>
          </a:p>
          <a:p>
            <a:pPr marL="504825" marR="0" lvl="0" indent="-285750" algn="l" defTabSz="4572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masis MT Pro" panose="02040504050005020304" pitchFamily="18" charset="0"/>
                <a:ea typeface="Open Sans" panose="020B0606030504020204" pitchFamily="34" charset="0"/>
                <a:cs typeface="+mn-cs"/>
              </a:rPr>
              <a:t>Through targeted solutions, we can bridge the 1.1 µg/m³ pollution gap and ensure cleaner, more efficient heating reaches those who need it most.</a:t>
            </a:r>
            <a:endParaRPr kumimoji="0" lang="en-CA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masis MT Pro" panose="02040504050005020304" pitchFamily="18" charset="0"/>
              <a:ea typeface="Open Sans" panose="020B0606030504020204" pitchFamily="34" charset="0"/>
              <a:cs typeface="+mn-cs"/>
            </a:endParaRPr>
          </a:p>
        </p:txBody>
      </p:sp>
      <p:pic>
        <p:nvPicPr>
          <p:cNvPr id="18" name="Picture 17" descr="A screen shot of a device&#10;&#10;AI-generated content may be incorrect.">
            <a:extLst>
              <a:ext uri="{FF2B5EF4-FFF2-40B4-BE49-F238E27FC236}">
                <a16:creationId xmlns:a16="http://schemas.microsoft.com/office/drawing/2014/main" id="{40C283C5-5EDA-42B5-52F4-015671AC4D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06" y="1765538"/>
            <a:ext cx="5772150" cy="340995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026573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diagram of a flowchart&#10;&#10;AI-generated content may be incorrect.">
            <a:extLst>
              <a:ext uri="{FF2B5EF4-FFF2-40B4-BE49-F238E27FC236}">
                <a16:creationId xmlns:a16="http://schemas.microsoft.com/office/drawing/2014/main" id="{A5A27422-DFB4-65A5-3819-A2C844D7F9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8" y="0"/>
            <a:ext cx="3653237" cy="2158848"/>
          </a:xfrm>
        </p:spPr>
      </p:pic>
      <p:pic>
        <p:nvPicPr>
          <p:cNvPr id="12" name="Picture 11" descr="A diagram of a graph&#10;&#10;AI-generated content may be incorrect.">
            <a:extLst>
              <a:ext uri="{FF2B5EF4-FFF2-40B4-BE49-F238E27FC236}">
                <a16:creationId xmlns:a16="http://schemas.microsoft.com/office/drawing/2014/main" id="{16BB198D-E381-B560-E1D4-8D3F3C565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7576" y="2428974"/>
            <a:ext cx="3314870" cy="2419474"/>
          </a:xfrm>
          <a:prstGeom prst="rect">
            <a:avLst/>
          </a:prstGeom>
        </p:spPr>
      </p:pic>
      <p:pic>
        <p:nvPicPr>
          <p:cNvPr id="16" name="Picture 15" descr="A diagram of a diagram&#10;&#10;AI-generated content may be incorrect.">
            <a:extLst>
              <a:ext uri="{FF2B5EF4-FFF2-40B4-BE49-F238E27FC236}">
                <a16:creationId xmlns:a16="http://schemas.microsoft.com/office/drawing/2014/main" id="{2D0EABF2-4E98-9E46-B743-C89757EAD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393" y="161392"/>
            <a:ext cx="6197919" cy="201940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B2A22C3-F09B-8DC1-BD97-3D379B89163E}"/>
              </a:ext>
            </a:extLst>
          </p:cNvPr>
          <p:cNvSpPr txBox="1"/>
          <p:nvPr/>
        </p:nvSpPr>
        <p:spPr>
          <a:xfrm>
            <a:off x="358589" y="5201728"/>
            <a:ext cx="28587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hlinkClick r:id="rId5"/>
              </a:rPr>
              <a:t>https://www.epa.gov/stationary-sources-air-pollution/new-source-performance-standards-residential-wood-heaters</a:t>
            </a:r>
            <a:endParaRPr lang="en-CA" dirty="0"/>
          </a:p>
        </p:txBody>
      </p:sp>
      <p:graphicFrame>
        <p:nvGraphicFramePr>
          <p:cNvPr id="26" name="TextBox 19">
            <a:extLst>
              <a:ext uri="{FF2B5EF4-FFF2-40B4-BE49-F238E27FC236}">
                <a16:creationId xmlns:a16="http://schemas.microsoft.com/office/drawing/2014/main" id="{F7DAF61A-1E26-CBD8-D2C1-3822E0DAFA3A}"/>
              </a:ext>
            </a:extLst>
          </p:cNvPr>
          <p:cNvGraphicFramePr/>
          <p:nvPr/>
        </p:nvGraphicFramePr>
        <p:xfrm>
          <a:off x="3802586" y="2978259"/>
          <a:ext cx="8300357" cy="3557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935243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BC4D27C-3723-D511-F21F-A60EF15051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730442"/>
              </p:ext>
            </p:extLst>
          </p:nvPr>
        </p:nvGraphicFramePr>
        <p:xfrm>
          <a:off x="58031" y="386834"/>
          <a:ext cx="12133969" cy="5813675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6170241">
                  <a:extLst>
                    <a:ext uri="{9D8B030D-6E8A-4147-A177-3AD203B41FA5}">
                      <a16:colId xmlns:a16="http://schemas.microsoft.com/office/drawing/2014/main" val="3346683940"/>
                    </a:ext>
                  </a:extLst>
                </a:gridCol>
                <a:gridCol w="5963728">
                  <a:extLst>
                    <a:ext uri="{9D8B030D-6E8A-4147-A177-3AD203B41FA5}">
                      <a16:colId xmlns:a16="http://schemas.microsoft.com/office/drawing/2014/main" val="280801506"/>
                    </a:ext>
                  </a:extLst>
                </a:gridCol>
              </a:tblGrid>
              <a:tr h="62478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 cap="all" dirty="0">
                          <a:effectLst/>
                          <a:latin typeface="Amasis MT Pro" panose="02040504050005020304" pitchFamily="18" charset="0"/>
                        </a:rPr>
                        <a:t>Why?</a:t>
                      </a:r>
                      <a:endParaRPr lang="en-CA" sz="1500" kern="100" dirty="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 cap="all">
                          <a:effectLst/>
                          <a:latin typeface="Amasis MT Pro" panose="02040504050005020304" pitchFamily="18" charset="0"/>
                        </a:rPr>
                        <a:t>Root Cause Identified</a:t>
                      </a:r>
                      <a:endParaRPr lang="en-CA" sz="1500" kern="10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extLst>
                  <a:ext uri="{0D108BD9-81ED-4DB2-BD59-A6C34878D82A}">
                    <a16:rowId xmlns:a16="http://schemas.microsoft.com/office/drawing/2014/main" val="3713968797"/>
                  </a:ext>
                </a:extLst>
              </a:tr>
              <a:tr h="77272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 cap="all" dirty="0">
                          <a:effectLst/>
                          <a:latin typeface="Amasis MT Pro" panose="02040504050005020304" pitchFamily="18" charset="0"/>
                        </a:rPr>
                        <a:t>1️. Why does wood-burning contribute to PM₂.₅ pollution?</a:t>
                      </a:r>
                      <a:endParaRPr lang="en-CA" sz="1500" kern="100" dirty="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 dirty="0">
                          <a:effectLst/>
                          <a:latin typeface="Amasis MT Pro" panose="02040504050005020304" pitchFamily="18" charset="0"/>
                        </a:rPr>
                        <a:t>Because incomplete combustion releases fine particulate matter </a:t>
                      </a:r>
                      <a:endParaRPr lang="en-CA" sz="1500" kern="100" dirty="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extLst>
                  <a:ext uri="{0D108BD9-81ED-4DB2-BD59-A6C34878D82A}">
                    <a16:rowId xmlns:a16="http://schemas.microsoft.com/office/drawing/2014/main" val="1441597441"/>
                  </a:ext>
                </a:extLst>
              </a:tr>
              <a:tr h="62478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 cap="all" dirty="0">
                          <a:effectLst/>
                          <a:latin typeface="Amasis MT Pro" panose="02040504050005020304" pitchFamily="18" charset="0"/>
                        </a:rPr>
                        <a:t>2️. Why does incomplete combustion occur?</a:t>
                      </a:r>
                      <a:endParaRPr lang="en-CA" sz="1500" kern="100" dirty="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>
                          <a:effectLst/>
                          <a:latin typeface="Amasis MT Pro" panose="02040504050005020304" pitchFamily="18" charset="0"/>
                        </a:rPr>
                        <a:t>Many stoves are outdated, inefficient, or use low-quality fuel </a:t>
                      </a:r>
                      <a:endParaRPr lang="en-CA" sz="1500" kern="10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extLst>
                  <a:ext uri="{0D108BD9-81ED-4DB2-BD59-A6C34878D82A}">
                    <a16:rowId xmlns:a16="http://schemas.microsoft.com/office/drawing/2014/main" val="1806152293"/>
                  </a:ext>
                </a:extLst>
              </a:tr>
              <a:tr h="77272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 cap="all" dirty="0">
                          <a:effectLst/>
                          <a:latin typeface="Amasis MT Pro" panose="02040504050005020304" pitchFamily="18" charset="0"/>
                        </a:rPr>
                        <a:t>3️. Why are inefficient stoves &amp; fuels still widely used?</a:t>
                      </a:r>
                      <a:endParaRPr lang="en-CA" sz="1500" kern="100" dirty="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>
                          <a:effectLst/>
                          <a:latin typeface="Amasis MT Pro" panose="02040504050005020304" pitchFamily="18" charset="0"/>
                        </a:rPr>
                        <a:t>Wood-burning is a cheap &amp; accessible heating method, especially in rural regions  </a:t>
                      </a:r>
                      <a:endParaRPr lang="en-CA" sz="1500" kern="10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extLst>
                  <a:ext uri="{0D108BD9-81ED-4DB2-BD59-A6C34878D82A}">
                    <a16:rowId xmlns:a16="http://schemas.microsoft.com/office/drawing/2014/main" val="1976024385"/>
                  </a:ext>
                </a:extLst>
              </a:tr>
              <a:tr h="77272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 cap="all" dirty="0">
                          <a:effectLst/>
                          <a:latin typeface="Amasis MT Pro" panose="02040504050005020304" pitchFamily="18" charset="0"/>
                        </a:rPr>
                        <a:t>4️. Why are cleaner alternatives not affordable or accessible?</a:t>
                      </a:r>
                      <a:endParaRPr lang="en-CA" sz="1500" kern="100" dirty="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 dirty="0">
                          <a:effectLst/>
                          <a:latin typeface="Amasis MT Pro" panose="02040504050005020304" pitchFamily="18" charset="0"/>
                        </a:rPr>
                        <a:t>Government incentives &amp; infrastructure for cleaner heating are insufficient </a:t>
                      </a:r>
                      <a:endParaRPr lang="en-CA" sz="1500" kern="100" dirty="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extLst>
                  <a:ext uri="{0D108BD9-81ED-4DB2-BD59-A6C34878D82A}">
                    <a16:rowId xmlns:a16="http://schemas.microsoft.com/office/drawing/2014/main" val="2170932203"/>
                  </a:ext>
                </a:extLst>
              </a:tr>
              <a:tr h="77272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 cap="all" dirty="0">
                          <a:effectLst/>
                          <a:latin typeface="Amasis MT Pro" panose="02040504050005020304" pitchFamily="18" charset="0"/>
                        </a:rPr>
                        <a:t>5️. Why has there been limited government action?</a:t>
                      </a:r>
                      <a:endParaRPr lang="en-CA" sz="1500" kern="100" dirty="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CA" sz="1500" kern="100" dirty="0">
                          <a:effectLst/>
                          <a:latin typeface="Amasis MT Pro" panose="02040504050005020304" pitchFamily="18" charset="0"/>
                        </a:rPr>
                        <a:t>Policymakers lack real-time insights to target subsidy distribution effectively </a:t>
                      </a:r>
                      <a:endParaRPr lang="en-CA" sz="1500" kern="100" dirty="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/>
                </a:tc>
                <a:extLst>
                  <a:ext uri="{0D108BD9-81ED-4DB2-BD59-A6C34878D82A}">
                    <a16:rowId xmlns:a16="http://schemas.microsoft.com/office/drawing/2014/main" val="796097395"/>
                  </a:ext>
                </a:extLst>
              </a:tr>
              <a:tr h="147322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kern="100" dirty="0">
                          <a:effectLst/>
                          <a:latin typeface="Amasis MT Pro" panose="020405040500050203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6. Why do policymakers lack real-time insights and quantifiable public demand?</a:t>
                      </a:r>
                      <a:endParaRPr lang="en-CA" sz="1500" kern="100" dirty="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500" kern="100" dirty="0">
                          <a:effectLst/>
                          <a:latin typeface="Amasis MT Pro" panose="020405040500050203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Because there's a lack of accessible household-level data on heating methods, income levels, fuel type usage, and adoption of clean alternatives especially geospatially segmented.</a:t>
                      </a:r>
                      <a:endParaRPr lang="en-CA" sz="1500" kern="100" dirty="0">
                        <a:effectLst/>
                        <a:latin typeface="Amasis MT Pro" panose="02040504050005020304" pitchFamily="18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4198" marR="64198" marT="0" marB="0"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47776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9724BA6-0AE1-4ED5-C8DA-5744336968F2}"/>
              </a:ext>
            </a:extLst>
          </p:cNvPr>
          <p:cNvSpPr txBox="1"/>
          <p:nvPr/>
        </p:nvSpPr>
        <p:spPr>
          <a:xfrm>
            <a:off x="263978" y="6101834"/>
            <a:ext cx="61232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hlinkClick r:id="rId3"/>
              </a:rPr>
              <a:t>https://www.ibm.com/case-studies/nukissiorfiit-cognos-analytics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01233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B3469242-1349-4D08-AC21-B3E7BB3D10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6F1E2996-3A67-4963-A367-5CC6AFDAF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ln w="31750" cap="sq">
            <a:solidFill>
              <a:srgbClr val="8FD933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graph of a graph&#10;&#10;AI-generated content may be incorrect.">
            <a:extLst>
              <a:ext uri="{FF2B5EF4-FFF2-40B4-BE49-F238E27FC236}">
                <a16:creationId xmlns:a16="http://schemas.microsoft.com/office/drawing/2014/main" id="{3C45C233-8947-8DDC-2AB4-FD03229F0F8B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6389" y="1505733"/>
            <a:ext cx="4823240" cy="3846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35" name="Rectangle 1034">
            <a:extLst>
              <a:ext uri="{FF2B5EF4-FFF2-40B4-BE49-F238E27FC236}">
                <a16:creationId xmlns:a16="http://schemas.microsoft.com/office/drawing/2014/main" id="{DA2491C3-2C89-49FA-8B72-57419B128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77653"/>
            <a:ext cx="5458121" cy="5897880"/>
          </a:xfrm>
          <a:prstGeom prst="rect">
            <a:avLst/>
          </a:prstGeom>
          <a:ln w="31750" cap="sq">
            <a:solidFill>
              <a:srgbClr val="8FD933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graph of blue bars with white text&#10;&#10;AI-generated content may be incorrect.">
            <a:extLst>
              <a:ext uri="{FF2B5EF4-FFF2-40B4-BE49-F238E27FC236}">
                <a16:creationId xmlns:a16="http://schemas.microsoft.com/office/drawing/2014/main" id="{DFA6185A-543D-67F3-0723-E38B2ECD94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599" y="1986930"/>
            <a:ext cx="4827012" cy="288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858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0FFB0-60D0-FBD7-5D41-3F52C72A2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995894"/>
            <a:ext cx="9144000" cy="10437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b="1" i="0"/>
              <a:t>Connection with our problem</a:t>
            </a:r>
            <a:endParaRPr lang="en-US" sz="4000" b="1" i="0" kern="1200" cap="all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graph of a bar graph&#10;&#10;AI-generated content may be incorrect.">
            <a:extLst>
              <a:ext uri="{FF2B5EF4-FFF2-40B4-BE49-F238E27FC236}">
                <a16:creationId xmlns:a16="http://schemas.microsoft.com/office/drawing/2014/main" id="{8479B76F-BA29-9E8A-5F64-364AB4802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591" y="918584"/>
            <a:ext cx="8008016" cy="3963967"/>
          </a:xfrm>
          <a:prstGeom prst="rect">
            <a:avLst/>
          </a:prstGeom>
        </p:spPr>
      </p:pic>
      <p:pic>
        <p:nvPicPr>
          <p:cNvPr id="5" name="Picture 4" descr="A screen shot of a diagram&#10;&#10;AI-generated content may be incorrect.">
            <a:extLst>
              <a:ext uri="{FF2B5EF4-FFF2-40B4-BE49-F238E27FC236}">
                <a16:creationId xmlns:a16="http://schemas.microsoft.com/office/drawing/2014/main" id="{66820BA7-9D57-199B-99F6-470B125615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59" y="918584"/>
            <a:ext cx="3259543" cy="376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989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tx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863AA-4C53-5B6F-172F-439B35B2E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8000" b="1" i="0" cap="all">
                <a:solidFill>
                  <a:srgbClr val="FFFFFF"/>
                </a:solidFill>
              </a:rPr>
              <a:t>VISUALS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4B7779-048E-2CFD-4FC3-62FCD2F6B0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Content Placeholder 3" descr="A graph of brown bars&#10;&#10;AI-generated content may be incorrect.">
            <a:extLst>
              <a:ext uri="{FF2B5EF4-FFF2-40B4-BE49-F238E27FC236}">
                <a16:creationId xmlns:a16="http://schemas.microsoft.com/office/drawing/2014/main" id="{946AE271-FAB1-50D7-D1F7-BB301DF5B55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942272" y="3419048"/>
            <a:ext cx="7772999" cy="3203338"/>
          </a:xfrm>
          <a:prstGeom prst="rect">
            <a:avLst/>
          </a:prstGeom>
          <a:pattFill prst="dkVert">
            <a:fgClr>
              <a:schemeClr val="tx2"/>
            </a:fgClr>
            <a:bgClr>
              <a:schemeClr val="bg1"/>
            </a:bgClr>
          </a:pattFill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3B48948-EB6F-18A0-73EC-348F1BE7F4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09827" y="235614"/>
            <a:ext cx="3524949" cy="1093545"/>
          </a:xfrm>
        </p:spPr>
        <p:txBody>
          <a:bodyPr/>
          <a:lstStyle/>
          <a:p>
            <a:r>
              <a:rPr lang="en-US" dirty="0"/>
              <a:t>VISUALS</a:t>
            </a:r>
            <a:endParaRPr lang="en-CA" dirty="0"/>
          </a:p>
        </p:txBody>
      </p:sp>
      <p:pic>
        <p:nvPicPr>
          <p:cNvPr id="5" name="Picture 4" descr="A graph of red rectangular bars&#10;&#10;AI-generated content may be incorrect.">
            <a:extLst>
              <a:ext uri="{FF2B5EF4-FFF2-40B4-BE49-F238E27FC236}">
                <a16:creationId xmlns:a16="http://schemas.microsoft.com/office/drawing/2014/main" id="{4336748B-BF2A-283D-EDA2-BE8892556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68" y="145886"/>
            <a:ext cx="7352603" cy="303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220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07CEFFDD-605F-41E2-8017-6484074C5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5992" y="0"/>
            <a:ext cx="4636008" cy="6858000"/>
          </a:xfrm>
          <a:prstGeom prst="rect">
            <a:avLst/>
          </a:prstGeom>
          <a:solidFill>
            <a:srgbClr val="31334E"/>
          </a:solidFill>
          <a:ln>
            <a:solidFill>
              <a:srgbClr val="3133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7B4952-57B7-36C7-3D74-98F98BB7DBBF}"/>
              </a:ext>
            </a:extLst>
          </p:cNvPr>
          <p:cNvSpPr txBox="1"/>
          <p:nvPr/>
        </p:nvSpPr>
        <p:spPr>
          <a:xfrm>
            <a:off x="8173212" y="499533"/>
            <a:ext cx="3401568" cy="19202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i="0" spc="-12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Dashboard for our </a:t>
            </a:r>
            <a:r>
              <a:rPr lang="en-US" sz="4000" spc="-12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</a:t>
            </a:r>
            <a:r>
              <a:rPr lang="en-US" sz="4000" i="0" spc="-12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take Holder</a:t>
            </a:r>
            <a:endParaRPr lang="en-US" sz="4000" spc="-12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7FE6997-17AB-73FD-3B12-EFA2943C366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6" r="30832"/>
          <a:stretch/>
        </p:blipFill>
        <p:spPr>
          <a:xfrm>
            <a:off x="634034" y="640080"/>
            <a:ext cx="6278459" cy="558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400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996CBB6-8D24-4FA5-A518-D9D878A40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8857F7-F05F-4317-9D97-F35571819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96AC572-CB88-FD18-53FF-66B70BEDC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333" y="933347"/>
            <a:ext cx="10605504" cy="5011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943509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265</TotalTime>
  <Words>469</Words>
  <Application>Microsoft Office PowerPoint</Application>
  <PresentationFormat>Widescreen</PresentationFormat>
  <Paragraphs>43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Amasis MT Pro</vt:lpstr>
      <vt:lpstr>Aptos</vt:lpstr>
      <vt:lpstr>Arial</vt:lpstr>
      <vt:lpstr>Calibri Light</vt:lpstr>
      <vt:lpstr>Metropolitan</vt:lpstr>
      <vt:lpstr>AI-Driven Targeted Subsidies to Reduce PM₂.₅ Emissions  </vt:lpstr>
      <vt:lpstr>PowerPoint Presentation</vt:lpstr>
      <vt:lpstr>PowerPoint Presentation</vt:lpstr>
      <vt:lpstr>PowerPoint Presentation</vt:lpstr>
      <vt:lpstr>PowerPoint Presentation</vt:lpstr>
      <vt:lpstr>Connection with our problem</vt:lpstr>
      <vt:lpstr>VISUALS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Nidhi Ahir</dc:creator>
  <cp:lastModifiedBy>RATHOD PRASHANSA</cp:lastModifiedBy>
  <cp:revision>32</cp:revision>
  <dcterms:created xsi:type="dcterms:W3CDTF">2025-03-31T02:32:13Z</dcterms:created>
  <dcterms:modified xsi:type="dcterms:W3CDTF">2025-04-14T00:50:15Z</dcterms:modified>
</cp:coreProperties>
</file>

<file path=docProps/thumbnail.jpeg>
</file>